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0" r:id="rId4"/>
  </p:sldMasterIdLst>
  <p:notesMasterIdLst>
    <p:notesMasterId r:id="rId18"/>
  </p:notesMasterIdLst>
  <p:handoutMasterIdLst>
    <p:handoutMasterId r:id="rId19"/>
  </p:handoutMasterIdLst>
  <p:sldIdLst>
    <p:sldId id="256" r:id="rId5"/>
    <p:sldId id="296" r:id="rId6"/>
    <p:sldId id="297" r:id="rId7"/>
    <p:sldId id="305" r:id="rId8"/>
    <p:sldId id="298" r:id="rId9"/>
    <p:sldId id="300" r:id="rId10"/>
    <p:sldId id="309" r:id="rId11"/>
    <p:sldId id="302" r:id="rId12"/>
    <p:sldId id="303" r:id="rId13"/>
    <p:sldId id="307" r:id="rId14"/>
    <p:sldId id="304" r:id="rId15"/>
    <p:sldId id="310" r:id="rId16"/>
    <p:sldId id="30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1EA113-9611-2ECD-13FE-34EAB629AAEB}" v="114" dt="2025-03-17T13:47:25.571"/>
    <p1510:client id="{6975F716-4AC3-4688-92E9-53C3372D0054}" v="532" dt="2025-03-17T11:58:10.4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908" y="116"/>
      </p:cViewPr>
      <p:guideLst>
        <p:guide orient="horz" pos="33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4632" y="13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BC54730-5EBA-4920-A6C4-7F8458A7F940}" type="datetime1">
              <a:rPr lang="it-IT" smtClean="0"/>
              <a:t>17/03/2025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F9A36D-7FAC-478F-9944-F324014F6FD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EC1C34-318D-43A8-83F5-3AC8647FE75E}" type="datetime1">
              <a:rPr lang="it-IT" smtClean="0"/>
              <a:pPr/>
              <a:t>17/03/2025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B9A9E5-4F7F-4A7D-9DE1-89923232926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2955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0366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9930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4207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374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2584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5069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6984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4411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97369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0930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78FA3-9367-3997-13D6-161D5C0D8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E6F95A-0DB1-909F-4877-211D02DDEC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AB812-D02C-E804-858F-C6033BAB4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EC552-74FB-68A8-F1DB-50BFC33BB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B763B-8900-900C-E1CD-6F640B1F4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872379479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DD5F4-B438-F71F-C292-989EB7486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FDFBB3-256A-CCF9-C107-E5D97A415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AFDDB-3F8E-095D-2AAC-05AA80129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4F061-5124-D9EF-ADE0-784E23E6F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6DFE8-C89A-879C-7E2F-9F169CEE5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8314925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BEAECE-2302-C365-16A9-B2511F195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8328BA-17EE-A346-DB19-6C061BE481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9EF6B-18F0-9409-2834-07BCB9950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C097C-788B-952B-11EF-0323517E9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D2881-771D-F7AC-3C43-D6AF2DEC3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25527515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lonna contenu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olo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it-IT" noProof="0"/>
              <a:t>FAI CLIC PER MODIFICARE LO STILE DEL TITOLO DELLO SCHEMA</a:t>
            </a:r>
          </a:p>
        </p:txBody>
      </p:sp>
      <p:sp>
        <p:nvSpPr>
          <p:cNvPr id="15" name="Segnaposto tes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900" y="2563123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it-IT" noProof="0"/>
              <a:t>FAI CLIC PER AGGIUNGERE IL SOTTOTITOLO</a:t>
            </a:r>
          </a:p>
        </p:txBody>
      </p:sp>
      <p:sp>
        <p:nvSpPr>
          <p:cNvPr id="17" name="Segnaposto tes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664" y="3070348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1" name="Segnaposto testo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73004" y="2563123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it-IT" noProof="0"/>
              <a:t>FAI CLIC PER AGGIUNGERE IL SOTTOTITOLO</a:t>
            </a:r>
          </a:p>
        </p:txBody>
      </p:sp>
      <p:sp>
        <p:nvSpPr>
          <p:cNvPr id="32" name="Segnaposto testo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73143" y="3070348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3" name="Segnaposto testo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5899" y="4319431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it-IT" noProof="0"/>
              <a:t>FAI CLIC PER AGGIUNGERE IL SOTTOTITOLO</a:t>
            </a:r>
          </a:p>
        </p:txBody>
      </p:sp>
      <p:sp>
        <p:nvSpPr>
          <p:cNvPr id="34" name="Segnaposto testo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6412" y="4826656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2" name="Segnaposto testo 15">
            <a:extLst>
              <a:ext uri="{FF2B5EF4-FFF2-40B4-BE49-F238E27FC236}">
                <a16:creationId xmlns:a16="http://schemas.microsoft.com/office/drawing/2014/main" id="{3B05E19C-DF33-4515-AC52-F95850810E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72630" y="4319431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it-IT" noProof="0"/>
              <a:t>FAI CLIC PER AGGIUNGERE IL SOTTOTITOLO</a:t>
            </a:r>
          </a:p>
        </p:txBody>
      </p:sp>
      <p:sp>
        <p:nvSpPr>
          <p:cNvPr id="13" name="Segnaposto testo 18">
            <a:extLst>
              <a:ext uri="{FF2B5EF4-FFF2-40B4-BE49-F238E27FC236}">
                <a16:creationId xmlns:a16="http://schemas.microsoft.com/office/drawing/2014/main" id="{C0EBC62D-442C-45D3-B66B-C6578FBB337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73143" y="4826656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2" name="Connettore diritto 1">
            <a:extLst>
              <a:ext uri="{FF2B5EF4-FFF2-40B4-BE49-F238E27FC236}">
                <a16:creationId xmlns:a16="http://schemas.microsoft.com/office/drawing/2014/main" id="{9298DCF7-7DC1-4618-8133-F63847B0A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688388" y="0"/>
            <a:ext cx="3503612" cy="23529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653A6567-233D-4A3B-B52B-DE7E5E35A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20943" y="0"/>
            <a:ext cx="2471057" cy="2699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64D564EB-CA78-42C6-AD76-3C4E7B3AE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73953"/>
            <a:ext cx="2057400" cy="1647825"/>
          </a:xfrm>
          <a:prstGeom prst="rect">
            <a:avLst/>
          </a:prstGeom>
        </p:spPr>
      </p:pic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1CFFBB3A-BDCF-4878-8D04-E8BB9A050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9000" y="5180889"/>
            <a:ext cx="1143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5253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nna contenuto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olo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08760" y="4156405"/>
            <a:ext cx="3139440" cy="1325563"/>
          </a:xfrm>
        </p:spPr>
        <p:txBody>
          <a:bodyPr rtlCol="0" anchor="b">
            <a:normAutofit/>
          </a:bodyPr>
          <a:lstStyle>
            <a:lvl1pPr algn="l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it-IT" noProof="0"/>
              <a:t>FAI CLIC PER MODIFICARE LO STILE DEL TITOLO DELLO SCHEMA</a:t>
            </a:r>
          </a:p>
        </p:txBody>
      </p:sp>
      <p:sp>
        <p:nvSpPr>
          <p:cNvPr id="15" name="Segnaposto tes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153063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it-IT" noProof="0"/>
              <a:t>FAI CLIC PER AGGIUNGERE IL SOTTOTITOLO</a:t>
            </a:r>
          </a:p>
        </p:txBody>
      </p:sp>
      <p:sp>
        <p:nvSpPr>
          <p:cNvPr id="17" name="Segnaposto tes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186006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07D6A00C-D56B-4E8B-B992-7DA51D3C72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263043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it-IT" noProof="0"/>
              <a:t>FAI CLIC PER AGGIUNGERE IL SOTTOTITOLO</a:t>
            </a:r>
          </a:p>
        </p:txBody>
      </p:sp>
      <p:sp>
        <p:nvSpPr>
          <p:cNvPr id="18" name="Segnaposto testo 18">
            <a:extLst>
              <a:ext uri="{FF2B5EF4-FFF2-40B4-BE49-F238E27FC236}">
                <a16:creationId xmlns:a16="http://schemas.microsoft.com/office/drawing/2014/main" id="{DA90DA32-7E6A-4713-BDC9-73910E2A0E6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295985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9" name="Segnaposto testo 15">
            <a:extLst>
              <a:ext uri="{FF2B5EF4-FFF2-40B4-BE49-F238E27FC236}">
                <a16:creationId xmlns:a16="http://schemas.microsoft.com/office/drawing/2014/main" id="{D7E57261-C874-4DFD-AF7D-F9EC50B3BFD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373022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it-IT" noProof="0"/>
              <a:t>FAI CLIC PER AGGIUNGERE IL SOTTOTITOLO</a:t>
            </a:r>
          </a:p>
        </p:txBody>
      </p:sp>
      <p:sp>
        <p:nvSpPr>
          <p:cNvPr id="20" name="Segnaposto testo 18">
            <a:extLst>
              <a:ext uri="{FF2B5EF4-FFF2-40B4-BE49-F238E27FC236}">
                <a16:creationId xmlns:a16="http://schemas.microsoft.com/office/drawing/2014/main" id="{843F77CE-098F-4777-8C30-5CEE7954D1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05965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3" name="Segnaposto testo 15">
            <a:extLst>
              <a:ext uri="{FF2B5EF4-FFF2-40B4-BE49-F238E27FC236}">
                <a16:creationId xmlns:a16="http://schemas.microsoft.com/office/drawing/2014/main" id="{4CAE269A-B6AB-42A6-9575-6057FA25A29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20106" y="4830024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it-IT" noProof="0"/>
              <a:t>FAI CLIC PER AGGIUNGERE IL SOTTOTITOLO</a:t>
            </a:r>
          </a:p>
        </p:txBody>
      </p:sp>
      <p:sp>
        <p:nvSpPr>
          <p:cNvPr id="24" name="Segnaposto testo 18">
            <a:extLst>
              <a:ext uri="{FF2B5EF4-FFF2-40B4-BE49-F238E27FC236}">
                <a16:creationId xmlns:a16="http://schemas.microsoft.com/office/drawing/2014/main" id="{46866A49-A3A8-4869-961C-EB41F6BC784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19680" y="5159449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pic>
        <p:nvPicPr>
          <p:cNvPr id="2" name="Elemento grafico 1">
            <a:extLst>
              <a:ext uri="{FF2B5EF4-FFF2-40B4-BE49-F238E27FC236}">
                <a16:creationId xmlns:a16="http://schemas.microsoft.com/office/drawing/2014/main" id="{6D8D9106-8780-461D-9091-E074B0A3C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-4696" y="-1"/>
            <a:ext cx="4896735" cy="43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9504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ruzione di sezio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571235"/>
            <a:ext cx="4179570" cy="1715531"/>
          </a:xfrm>
        </p:spPr>
        <p:txBody>
          <a:bodyPr rtlCol="0" anchor="ctr">
            <a:noAutofit/>
          </a:bodyPr>
          <a:lstStyle>
            <a:lvl1pPr algn="l"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noProof="0"/>
              <a:t>FAI CLIC PER MODIFICARE LO STILE DEL TITOLO DELLO SCHEMA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688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AEE644D4-F9A4-4237-BD5C-4B97ABA93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1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BDAC7E4E-FE06-4E90-8107-6B543E5515ED}"/>
              </a:ext>
            </a:extLst>
          </p:cNvPr>
          <p:cNvCxnSpPr/>
          <p:nvPr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egnaposto testo 15">
            <a:extLst>
              <a:ext uri="{FF2B5EF4-FFF2-40B4-BE49-F238E27FC236}">
                <a16:creationId xmlns:a16="http://schemas.microsoft.com/office/drawing/2014/main" id="{3864668D-D640-4ABF-BB9A-D60176660F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246951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it-IT" noProof="0"/>
              <a:t>FAI CLIC PER AGGIUNGERE IL SOTTOTITOLO</a:t>
            </a:r>
          </a:p>
        </p:txBody>
      </p:sp>
      <p:sp>
        <p:nvSpPr>
          <p:cNvPr id="12" name="Segnaposto testo 18">
            <a:extLst>
              <a:ext uri="{FF2B5EF4-FFF2-40B4-BE49-F238E27FC236}">
                <a16:creationId xmlns:a16="http://schemas.microsoft.com/office/drawing/2014/main" id="{2E289D5A-B06B-43D4-A3CA-3B06C4D49F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3" name="Segnaposto testo 15">
            <a:extLst>
              <a:ext uri="{FF2B5EF4-FFF2-40B4-BE49-F238E27FC236}">
                <a16:creationId xmlns:a16="http://schemas.microsoft.com/office/drawing/2014/main" id="{1DCC2995-DE17-436D-82AE-6E107865CB7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it-IT" noProof="0"/>
              <a:t>FAI CLIC PER AGGIUNGERE IL SOTTOTITOLO</a:t>
            </a:r>
          </a:p>
        </p:txBody>
      </p:sp>
      <p:sp>
        <p:nvSpPr>
          <p:cNvPr id="14" name="Segnaposto testo 18">
            <a:extLst>
              <a:ext uri="{FF2B5EF4-FFF2-40B4-BE49-F238E27FC236}">
                <a16:creationId xmlns:a16="http://schemas.microsoft.com/office/drawing/2014/main" id="{C7E70A65-1FB1-4F42-854B-8213ED73F7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5" name="Segnaposto testo 15">
            <a:extLst>
              <a:ext uri="{FF2B5EF4-FFF2-40B4-BE49-F238E27FC236}">
                <a16:creationId xmlns:a16="http://schemas.microsoft.com/office/drawing/2014/main" id="{45657994-DC61-4DEB-BB2B-65DFCA997A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466910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it-IT" noProof="0"/>
              <a:t>FAI CLIC PER AGGIUNGERE IL SOTTOTITOLO</a:t>
            </a:r>
          </a:p>
        </p:txBody>
      </p:sp>
      <p:sp>
        <p:nvSpPr>
          <p:cNvPr id="16" name="Segnaposto testo 18">
            <a:extLst>
              <a:ext uri="{FF2B5EF4-FFF2-40B4-BE49-F238E27FC236}">
                <a16:creationId xmlns:a16="http://schemas.microsoft.com/office/drawing/2014/main" id="{18397EE2-60CD-47FD-AF8F-83A5324D9D1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17" name="Segnaposto data 2">
            <a:extLst>
              <a:ext uri="{FF2B5EF4-FFF2-40B4-BE49-F238E27FC236}">
                <a16:creationId xmlns:a16="http://schemas.microsoft.com/office/drawing/2014/main" id="{1E25EFF1-65C7-4F93-8740-46885C6BEA57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18" name="Segnaposto piè di pagina 3">
            <a:extLst>
              <a:ext uri="{FF2B5EF4-FFF2-40B4-BE49-F238E27FC236}">
                <a16:creationId xmlns:a16="http://schemas.microsoft.com/office/drawing/2014/main" id="{C16D80BF-B599-4FC0-ABD5-98777872FE5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19" name="Segnaposto numero diapositiva 4">
            <a:extLst>
              <a:ext uri="{FF2B5EF4-FFF2-40B4-BE49-F238E27FC236}">
                <a16:creationId xmlns:a16="http://schemas.microsoft.com/office/drawing/2014/main" id="{F64421B1-FF90-4939-90BD-8206DE5036D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647987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 di mercat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63855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#</a:t>
            </a:r>
          </a:p>
        </p:txBody>
      </p:sp>
      <p:sp>
        <p:nvSpPr>
          <p:cNvPr id="23" name="Segnaposto testo 2">
            <a:extLst>
              <a:ext uri="{FF2B5EF4-FFF2-40B4-BE49-F238E27FC236}">
                <a16:creationId xmlns:a16="http://schemas.microsoft.com/office/drawing/2014/main" id="{A066E2EA-C6EA-4A02-818E-33BD582D92E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5475514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#</a:t>
            </a:r>
          </a:p>
        </p:txBody>
      </p:sp>
      <p:sp>
        <p:nvSpPr>
          <p:cNvPr id="24" name="Segnaposto testo 2">
            <a:extLst>
              <a:ext uri="{FF2B5EF4-FFF2-40B4-BE49-F238E27FC236}">
                <a16:creationId xmlns:a16="http://schemas.microsoft.com/office/drawing/2014/main" id="{97B9C3B0-3522-407C-B662-631E19ECC95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887174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#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129698" y="4824188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noProof="0"/>
              <a:t>Fai clic per modificare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26261" y="4824188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2000" cap="all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noProof="0"/>
              <a:t>Fai clic per modificare</a:t>
            </a:r>
          </a:p>
        </p:txBody>
      </p:sp>
      <p:sp>
        <p:nvSpPr>
          <p:cNvPr id="22" name="Segnaposto contenuto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938210" y="4824188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38B0D13-BD5F-460B-B337-F4A934202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141" y="2358007"/>
            <a:ext cx="2438400" cy="2019300"/>
          </a:xfrm>
          <a:prstGeom prst="rect">
            <a:avLst/>
          </a:prstGeom>
        </p:spPr>
      </p:pic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BE72876B-D3DA-4462-9E24-3354D8D02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00625" y="2531837"/>
            <a:ext cx="2190750" cy="1943100"/>
          </a:xfrm>
          <a:prstGeom prst="rect">
            <a:avLst/>
          </a:prstGeom>
        </p:spPr>
      </p:pic>
      <p:pic>
        <p:nvPicPr>
          <p:cNvPr id="15" name="Elemento grafico 14">
            <a:extLst>
              <a:ext uri="{FF2B5EF4-FFF2-40B4-BE49-F238E27FC236}">
                <a16:creationId xmlns:a16="http://schemas.microsoft.com/office/drawing/2014/main" id="{14A539B6-6E3F-41BA-ACE2-76E8BB651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45608" y="2421056"/>
            <a:ext cx="2324100" cy="2057400"/>
          </a:xfrm>
          <a:prstGeom prst="rect">
            <a:avLst/>
          </a:prstGeom>
        </p:spPr>
      </p:pic>
      <p:sp>
        <p:nvSpPr>
          <p:cNvPr id="25" name="Segnaposto contenuto 3">
            <a:extLst>
              <a:ext uri="{FF2B5EF4-FFF2-40B4-BE49-F238E27FC236}">
                <a16:creationId xmlns:a16="http://schemas.microsoft.com/office/drawing/2014/main" id="{82D8880F-3EAC-45C9-91F2-19A193791A18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1129698" y="5280763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6" name="Segnaposto contenuto 5">
            <a:extLst>
              <a:ext uri="{FF2B5EF4-FFF2-40B4-BE49-F238E27FC236}">
                <a16:creationId xmlns:a16="http://schemas.microsoft.com/office/drawing/2014/main" id="{9019518E-E850-403D-A5B5-4B53F8C4A56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526261" y="5280763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endParaRPr lang="it-IT" noProof="0"/>
          </a:p>
        </p:txBody>
      </p:sp>
      <p:sp>
        <p:nvSpPr>
          <p:cNvPr id="27" name="Segnaposto contenuto 3">
            <a:extLst>
              <a:ext uri="{FF2B5EF4-FFF2-40B4-BE49-F238E27FC236}">
                <a16:creationId xmlns:a16="http://schemas.microsoft.com/office/drawing/2014/main" id="{A8058154-45E5-403E-B714-AC85774F391F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7938210" y="5280763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42619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AE202E03-5C65-4305-B969-65220AD41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41825" b="23071"/>
          <a:stretch/>
        </p:blipFill>
        <p:spPr>
          <a:xfrm flipH="1">
            <a:off x="0" y="0"/>
            <a:ext cx="5441888" cy="6858000"/>
          </a:xfrm>
          <a:custGeom>
            <a:avLst/>
            <a:gdLst>
              <a:gd name="connsiteX0" fmla="*/ 5441888 w 5441888"/>
              <a:gd name="connsiteY0" fmla="*/ 0 h 6858000"/>
              <a:gd name="connsiteX1" fmla="*/ 0 w 5441888"/>
              <a:gd name="connsiteY1" fmla="*/ 0 h 6858000"/>
              <a:gd name="connsiteX2" fmla="*/ 0 w 5441888"/>
              <a:gd name="connsiteY2" fmla="*/ 6858000 h 6858000"/>
              <a:gd name="connsiteX3" fmla="*/ 5441888 w 544188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1888" h="6858000">
                <a:moveTo>
                  <a:pt x="5441888" y="0"/>
                </a:moveTo>
                <a:lnTo>
                  <a:pt x="0" y="0"/>
                </a:lnTo>
                <a:lnTo>
                  <a:pt x="0" y="6858000"/>
                </a:lnTo>
                <a:lnTo>
                  <a:pt x="5441888" y="6858000"/>
                </a:lnTo>
                <a:close/>
              </a:path>
            </a:pathLst>
          </a:custGeom>
        </p:spPr>
      </p:pic>
      <p:sp>
        <p:nvSpPr>
          <p:cNvPr id="19" name="Titolo 1">
            <a:extLst>
              <a:ext uri="{FF2B5EF4-FFF2-40B4-BE49-F238E27FC236}">
                <a16:creationId xmlns:a16="http://schemas.microsoft.com/office/drawing/2014/main" id="{1E1C8C6D-0530-475B-A7F7-0E00C33ACF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1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28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it-IT" noProof="0"/>
              <a:t>FAI CLIC PER MODIFICARE LO STILE DEL TITOLO DELLO SCHEMA</a:t>
            </a:r>
          </a:p>
        </p:txBody>
      </p:sp>
      <p:sp>
        <p:nvSpPr>
          <p:cNvPr id="20" name="Segnaposto testo 15">
            <a:extLst>
              <a:ext uri="{FF2B5EF4-FFF2-40B4-BE49-F238E27FC236}">
                <a16:creationId xmlns:a16="http://schemas.microsoft.com/office/drawing/2014/main" id="{3D2778A3-7084-4333-8349-03B1FEB5FE7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246951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it-IT" noProof="0"/>
              <a:t>FAI CLIC PER AGGIUNGERE IL SOTTOTITOLO</a:t>
            </a:r>
          </a:p>
        </p:txBody>
      </p:sp>
      <p:sp>
        <p:nvSpPr>
          <p:cNvPr id="25" name="Segnaposto testo 18">
            <a:extLst>
              <a:ext uri="{FF2B5EF4-FFF2-40B4-BE49-F238E27FC236}">
                <a16:creationId xmlns:a16="http://schemas.microsoft.com/office/drawing/2014/main" id="{70ED2545-F96B-400C-B6F4-F1D2D83B724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6" name="Segnaposto testo 15">
            <a:extLst>
              <a:ext uri="{FF2B5EF4-FFF2-40B4-BE49-F238E27FC236}">
                <a16:creationId xmlns:a16="http://schemas.microsoft.com/office/drawing/2014/main" id="{4A2FECA2-3808-47DC-84EB-CD3395C205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it-IT" noProof="0"/>
              <a:t>FAI CLIC PER AGGIUNGERE IL SOTTOTITOLO</a:t>
            </a:r>
          </a:p>
        </p:txBody>
      </p:sp>
      <p:sp>
        <p:nvSpPr>
          <p:cNvPr id="27" name="Segnaposto testo 18">
            <a:extLst>
              <a:ext uri="{FF2B5EF4-FFF2-40B4-BE49-F238E27FC236}">
                <a16:creationId xmlns:a16="http://schemas.microsoft.com/office/drawing/2014/main" id="{24393B9A-03C4-45C1-8172-F8B354458A4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8" name="Segnaposto testo 15">
            <a:extLst>
              <a:ext uri="{FF2B5EF4-FFF2-40B4-BE49-F238E27FC236}">
                <a16:creationId xmlns:a16="http://schemas.microsoft.com/office/drawing/2014/main" id="{18EC24A5-B4A5-4BAB-AE40-30EB69D6EF7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466910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it-IT" noProof="0"/>
              <a:t>FAI CLIC PER AGGIUNGERE IL SOTTOTITOLO</a:t>
            </a:r>
          </a:p>
        </p:txBody>
      </p:sp>
      <p:sp>
        <p:nvSpPr>
          <p:cNvPr id="29" name="Segnaposto testo 18">
            <a:extLst>
              <a:ext uri="{FF2B5EF4-FFF2-40B4-BE49-F238E27FC236}">
                <a16:creationId xmlns:a16="http://schemas.microsoft.com/office/drawing/2014/main" id="{726F36C0-4E6A-4A10-960D-11D78D044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Fare clic per inserire il testo</a:t>
            </a:r>
          </a:p>
        </p:txBody>
      </p:sp>
      <p:sp>
        <p:nvSpPr>
          <p:cNvPr id="21" name="Segnaposto data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22" name="Segnaposto piè di pagina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24" name="Segnaposto numero diapositiva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376933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za tempora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7D46070C-E825-43D0-99F4-8B4614131131}"/>
              </a:ext>
            </a:extLst>
          </p:cNvPr>
          <p:cNvSpPr/>
          <p:nvPr userDrawn="1"/>
        </p:nvSpPr>
        <p:spPr>
          <a:xfrm>
            <a:off x="0" y="3057683"/>
            <a:ext cx="12191998" cy="2010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6" name="Segnaposto testo 10">
            <a:extLst>
              <a:ext uri="{FF2B5EF4-FFF2-40B4-BE49-F238E27FC236}">
                <a16:creationId xmlns:a16="http://schemas.microsoft.com/office/drawing/2014/main" id="{E4E92FC5-6FC2-45C2-9200-3244F9EA69A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Anno</a:t>
            </a:r>
          </a:p>
        </p:txBody>
      </p:sp>
      <p:sp>
        <p:nvSpPr>
          <p:cNvPr id="7" name="Segnaposto testo 10">
            <a:extLst>
              <a:ext uri="{FF2B5EF4-FFF2-40B4-BE49-F238E27FC236}">
                <a16:creationId xmlns:a16="http://schemas.microsoft.com/office/drawing/2014/main" id="{4D75C136-D6C3-4431-8776-997070627AA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8" name="Segnaposto testo 10">
            <a:extLst>
              <a:ext uri="{FF2B5EF4-FFF2-40B4-BE49-F238E27FC236}">
                <a16:creationId xmlns:a16="http://schemas.microsoft.com/office/drawing/2014/main" id="{FD15D323-BFE3-4ACE-9A2E-C9EB69458B1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9" name="Segnaposto testo 10">
            <a:extLst>
              <a:ext uri="{FF2B5EF4-FFF2-40B4-BE49-F238E27FC236}">
                <a16:creationId xmlns:a16="http://schemas.microsoft.com/office/drawing/2014/main" id="{3B520767-B49F-4503-8120-B66E411F33E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10" name="Segnaposto testo 10">
            <a:extLst>
              <a:ext uri="{FF2B5EF4-FFF2-40B4-BE49-F238E27FC236}">
                <a16:creationId xmlns:a16="http://schemas.microsoft.com/office/drawing/2014/main" id="{30C2F5A0-E03E-4C89-B9EB-8D48889F5F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AB3645A3-D681-45BF-B195-452D000802C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Anno</a:t>
            </a:r>
          </a:p>
        </p:txBody>
      </p:sp>
      <p:sp>
        <p:nvSpPr>
          <p:cNvPr id="12" name="Segnaposto testo 10">
            <a:extLst>
              <a:ext uri="{FF2B5EF4-FFF2-40B4-BE49-F238E27FC236}">
                <a16:creationId xmlns:a16="http://schemas.microsoft.com/office/drawing/2014/main" id="{59D3CBFE-13C8-4DB1-A831-9393264923E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13" name="Segnaposto testo 10">
            <a:extLst>
              <a:ext uri="{FF2B5EF4-FFF2-40B4-BE49-F238E27FC236}">
                <a16:creationId xmlns:a16="http://schemas.microsoft.com/office/drawing/2014/main" id="{82385A0A-C61D-4BBD-AC77-D7642F895E2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FED89FCE-7507-4C8C-923F-9222905894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F2F73935-BF53-4510-8B8F-EDB1CD56A1B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16" name="Segnaposto testo 10">
            <a:extLst>
              <a:ext uri="{FF2B5EF4-FFF2-40B4-BE49-F238E27FC236}">
                <a16:creationId xmlns:a16="http://schemas.microsoft.com/office/drawing/2014/main" id="{2A9276DB-F427-4F8E-8E4C-466600F390F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17" name="Segnaposto testo 10">
            <a:extLst>
              <a:ext uri="{FF2B5EF4-FFF2-40B4-BE49-F238E27FC236}">
                <a16:creationId xmlns:a16="http://schemas.microsoft.com/office/drawing/2014/main" id="{79023948-0C1E-4DAB-B885-1C713409AA0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18" name="Segnaposto testo 10">
            <a:extLst>
              <a:ext uri="{FF2B5EF4-FFF2-40B4-BE49-F238E27FC236}">
                <a16:creationId xmlns:a16="http://schemas.microsoft.com/office/drawing/2014/main" id="{4AB6A03C-6180-41ED-A88D-ECBB80D160F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19" name="Segnaposto testo 10">
            <a:extLst>
              <a:ext uri="{FF2B5EF4-FFF2-40B4-BE49-F238E27FC236}">
                <a16:creationId xmlns:a16="http://schemas.microsoft.com/office/drawing/2014/main" id="{145AD645-55F0-41A9-AC53-ED30BF1340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20" name="Segnaposto testo 10">
            <a:extLst>
              <a:ext uri="{FF2B5EF4-FFF2-40B4-BE49-F238E27FC236}">
                <a16:creationId xmlns:a16="http://schemas.microsoft.com/office/drawing/2014/main" id="{C39F248D-01B4-40EE-B483-E8E81806DFB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21" name="Segnaposto testo 10">
            <a:extLst>
              <a:ext uri="{FF2B5EF4-FFF2-40B4-BE49-F238E27FC236}">
                <a16:creationId xmlns:a16="http://schemas.microsoft.com/office/drawing/2014/main" id="{1D0F1859-7A34-42DF-873E-2CF864E4C4B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22" name="Segnaposto testo 10">
            <a:extLst>
              <a:ext uri="{FF2B5EF4-FFF2-40B4-BE49-F238E27FC236}">
                <a16:creationId xmlns:a16="http://schemas.microsoft.com/office/drawing/2014/main" id="{6EB397AF-B5C1-40FE-86D4-BA660E4C6E4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23" name="Segnaposto testo 10">
            <a:extLst>
              <a:ext uri="{FF2B5EF4-FFF2-40B4-BE49-F238E27FC236}">
                <a16:creationId xmlns:a16="http://schemas.microsoft.com/office/drawing/2014/main" id="{AF1343D5-DC0F-4C7E-967F-CFC300A2C80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24" name="Segnaposto testo 10">
            <a:extLst>
              <a:ext uri="{FF2B5EF4-FFF2-40B4-BE49-F238E27FC236}">
                <a16:creationId xmlns:a16="http://schemas.microsoft.com/office/drawing/2014/main" id="{9AD688A5-D2DF-4FC3-8171-FAEA8C4F556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25" name="Segnaposto testo 10">
            <a:extLst>
              <a:ext uri="{FF2B5EF4-FFF2-40B4-BE49-F238E27FC236}">
                <a16:creationId xmlns:a16="http://schemas.microsoft.com/office/drawing/2014/main" id="{EA05A5D4-01B0-4932-B03E-571986E282E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26" name="Segnaposto testo 10">
            <a:extLst>
              <a:ext uri="{FF2B5EF4-FFF2-40B4-BE49-F238E27FC236}">
                <a16:creationId xmlns:a16="http://schemas.microsoft.com/office/drawing/2014/main" id="{72A84601-CD4F-49ED-8D51-CEF03236305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27" name="Segnaposto testo 10">
            <a:extLst>
              <a:ext uri="{FF2B5EF4-FFF2-40B4-BE49-F238E27FC236}">
                <a16:creationId xmlns:a16="http://schemas.microsoft.com/office/drawing/2014/main" id="{C49FB196-753D-4A12-9460-57D8AB4B540B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28" name="Segnaposto testo 10">
            <a:extLst>
              <a:ext uri="{FF2B5EF4-FFF2-40B4-BE49-F238E27FC236}">
                <a16:creationId xmlns:a16="http://schemas.microsoft.com/office/drawing/2014/main" id="{DFC05EC7-9D6C-486B-9E2F-D3612013C0A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29" name="Segnaposto testo 10">
            <a:extLst>
              <a:ext uri="{FF2B5EF4-FFF2-40B4-BE49-F238E27FC236}">
                <a16:creationId xmlns:a16="http://schemas.microsoft.com/office/drawing/2014/main" id="{98F455FB-241B-4E1F-B581-FA6CBA239545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30" name="Segnaposto testo 10">
            <a:extLst>
              <a:ext uri="{FF2B5EF4-FFF2-40B4-BE49-F238E27FC236}">
                <a16:creationId xmlns:a16="http://schemas.microsoft.com/office/drawing/2014/main" id="{9E38664A-8108-4E24-800B-3C32ADA43978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31" name="Segnaposto testo 10">
            <a:extLst>
              <a:ext uri="{FF2B5EF4-FFF2-40B4-BE49-F238E27FC236}">
                <a16:creationId xmlns:a16="http://schemas.microsoft.com/office/drawing/2014/main" id="{2908458B-A3ED-4855-9E08-108D7C4A8D3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FFA35437-CCDE-4D92-B879-F23B329C8EC3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Segnaposto data 2">
            <a:extLst>
              <a:ext uri="{FF2B5EF4-FFF2-40B4-BE49-F238E27FC236}">
                <a16:creationId xmlns:a16="http://schemas.microsoft.com/office/drawing/2014/main" id="{1CDC588F-73BC-4108-974B-0EAAB8213C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37" name="Segnaposto piè di pagina 3">
            <a:extLst>
              <a:ext uri="{FF2B5EF4-FFF2-40B4-BE49-F238E27FC236}">
                <a16:creationId xmlns:a16="http://schemas.microsoft.com/office/drawing/2014/main" id="{B2AC1EB2-9B8F-4077-8B66-64F9549F2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38" name="Segnaposto numero diapositiva 4">
            <a:extLst>
              <a:ext uri="{FF2B5EF4-FFF2-40B4-BE49-F238E27FC236}">
                <a16:creationId xmlns:a16="http://schemas.microsoft.com/office/drawing/2014/main" id="{28DE3E33-346A-45AF-B164-CB5DF04F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0563234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838200" y="2136776"/>
            <a:ext cx="10515600" cy="369764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noProof="0"/>
              <a:t>Fai clic sull'icona per aggiungere l'elemento grafico SmartArt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it-IT" noProof="0"/>
              <a:t>FAI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66988B2D-0240-4256-8268-4B9FF1E72363}"/>
              </a:ext>
            </a:extLst>
          </p:cNvPr>
          <p:cNvCxnSpPr>
            <a:cxnSpLocks/>
          </p:cNvCxnSpPr>
          <p:nvPr/>
        </p:nvCxnSpPr>
        <p:spPr>
          <a:xfrm flipV="1">
            <a:off x="0" y="0"/>
            <a:ext cx="2590800" cy="76200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8EEAAE1-3D04-41C3-B2D2-B3BEF34C3B27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704850" cy="102790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3543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A2939-6CDF-3701-A515-896464B1D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1B803-7CA2-77A2-66FF-DB7E2F9A2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397FD-4F10-69B9-446A-4918A16E5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67CD67-6479-55EE-DE67-89684ED69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B70DC-AD4F-EA61-7692-41407D020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60270340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it-IT" noProof="0"/>
              <a:t>FAI CLIC PER MODIFICARE LO STILE DEL TITOLO DELLO SCHEMA</a:t>
            </a:r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ADC2540D-94C4-405B-8607-0CEDD6F54B9C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1075447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it-IT" noProof="0"/>
              <a:t>Fai clic per aggiungere contenuto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#</a:t>
            </a:r>
          </a:p>
        </p:txBody>
      </p:sp>
      <p:sp>
        <p:nvSpPr>
          <p:cNvPr id="17" name="Segnaposto testo 2">
            <a:extLst>
              <a:ext uri="{FF2B5EF4-FFF2-40B4-BE49-F238E27FC236}">
                <a16:creationId xmlns:a16="http://schemas.microsoft.com/office/drawing/2014/main" id="{E43D2F47-FAF2-42C2-967D-251DD4B940D7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200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4" name="Segnaposto contenuto 10">
            <a:extLst>
              <a:ext uri="{FF2B5EF4-FFF2-40B4-BE49-F238E27FC236}">
                <a16:creationId xmlns:a16="http://schemas.microsoft.com/office/drawing/2014/main" id="{11C6EC54-ADFA-4CFF-9E9B-DC7E96C854C2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805651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it-IT" noProof="0"/>
              <a:t>Fai clic per aggiungere contenuto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#</a:t>
            </a:r>
          </a:p>
        </p:txBody>
      </p:sp>
      <p:sp>
        <p:nvSpPr>
          <p:cNvPr id="18" name="Segnaposto testo 4">
            <a:extLst>
              <a:ext uri="{FF2B5EF4-FFF2-40B4-BE49-F238E27FC236}">
                <a16:creationId xmlns:a16="http://schemas.microsoft.com/office/drawing/2014/main" id="{3322C250-87FC-4F14-A42C-FFDA120D0D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2665" y="4464810"/>
            <a:ext cx="2342205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it-IT" noProof="0"/>
              <a:t>FARE CLIC PER MODIFICARE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562665" y="5120722"/>
            <a:ext cx="2342205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5" name="Segnaposto contenuto 10">
            <a:extLst>
              <a:ext uri="{FF2B5EF4-FFF2-40B4-BE49-F238E27FC236}">
                <a16:creationId xmlns:a16="http://schemas.microsoft.com/office/drawing/2014/main" id="{1B6DD41C-FCE2-4AC6-A235-2FF1B905DAA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530117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it-IT" noProof="0"/>
              <a:t>Fai clic per aggiungere contenuto</a:t>
            </a:r>
          </a:p>
        </p:txBody>
      </p:sp>
      <p:sp>
        <p:nvSpPr>
          <p:cNvPr id="21" name="Segnaposto testo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#</a:t>
            </a:r>
          </a:p>
        </p:txBody>
      </p:sp>
      <p:sp>
        <p:nvSpPr>
          <p:cNvPr id="19" name="Segnaposto testo 2">
            <a:extLst>
              <a:ext uri="{FF2B5EF4-FFF2-40B4-BE49-F238E27FC236}">
                <a16:creationId xmlns:a16="http://schemas.microsoft.com/office/drawing/2014/main" id="{D3C675D6-83FA-4036-B516-098EDCAF2506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</a:t>
            </a:r>
          </a:p>
        </p:txBody>
      </p:sp>
      <p:sp>
        <p:nvSpPr>
          <p:cNvPr id="22" name="Segnaposto contenuto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98609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6" name="Segnaposto contenuto 10">
            <a:extLst>
              <a:ext uri="{FF2B5EF4-FFF2-40B4-BE49-F238E27FC236}">
                <a16:creationId xmlns:a16="http://schemas.microsoft.com/office/drawing/2014/main" id="{CEB4C3DB-E51E-4479-90C2-DFE5DB4B2482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9260321" y="2370670"/>
            <a:ext cx="1856232" cy="166420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 rtl="0"/>
            <a:r>
              <a:rPr lang="it-IT" noProof="0"/>
              <a:t>Fai clic per aggiungere contenuto</a:t>
            </a:r>
          </a:p>
        </p:txBody>
      </p:sp>
      <p:sp>
        <p:nvSpPr>
          <p:cNvPr id="14" name="Segnaposto testo 2">
            <a:extLst>
              <a:ext uri="{FF2B5EF4-FFF2-40B4-BE49-F238E27FC236}">
                <a16:creationId xmlns:a16="http://schemas.microsoft.com/office/drawing/2014/main" id="{84A1E92D-A5BF-4268-BFF3-1418A1F0358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#</a:t>
            </a:r>
          </a:p>
        </p:txBody>
      </p:sp>
      <p:sp>
        <p:nvSpPr>
          <p:cNvPr id="23" name="Segnaposto testo 2">
            <a:extLst>
              <a:ext uri="{FF2B5EF4-FFF2-40B4-BE49-F238E27FC236}">
                <a16:creationId xmlns:a16="http://schemas.microsoft.com/office/drawing/2014/main" id="{B6439AAC-8A96-4015-8A87-ED8DF7027B60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</a:t>
            </a:r>
          </a:p>
        </p:txBody>
      </p: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238250" cy="1328057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790950" cy="89217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egnaposto contenuto 3">
            <a:extLst>
              <a:ext uri="{FF2B5EF4-FFF2-40B4-BE49-F238E27FC236}">
                <a16:creationId xmlns:a16="http://schemas.microsoft.com/office/drawing/2014/main" id="{492F9083-A886-4EEB-94D6-1FAE6DC3300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9023074" y="5120366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3866963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125B5-A762-EB53-F897-59DF53228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EA8A6-5963-F9FE-1B65-79541D002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95A9D-0374-D5FB-92B4-C2D7FFBD6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9922F-C742-92AD-5A16-12AA0872C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8FE65-20BB-FBE0-B54E-C8764A4B3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15359929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B77B9-27D3-6ED4-5264-EA693566B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627F1-2F9A-B292-0D5E-E27E5406E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35EA06-74ED-5C31-2A5F-372B3C4BA3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9A62-3EF1-2625-F0C3-7E93279D5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386FD4-540E-306A-6F2B-5286DEC81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176DBA-117C-F6B0-A1B6-E1E207E8F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135138254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69029-E548-D864-4B47-C6A9D6D42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CC418-FB2B-FC44-5319-3BA2E686F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06A10A-E476-E502-C698-8BE7CB6C7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250D04-DA3D-6846-3FF4-F0ECA70BE2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5FCD54-CF41-4987-7461-DF0870DE71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EB7794-ED5A-AAE9-BB48-6A984A2E3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C2FAA1-6EEA-3F84-86B8-CF6E2CADA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582037-7CFF-7C40-2E83-E42A4C1F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839582223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604CF-5265-CE08-F505-A4BE39948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0AA7FF-3997-5FC5-C974-128708F2C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CE444-963A-801A-195F-45F1A4FBE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E6DE96-E056-EC6E-10D1-440452958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894742492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E0225F-3213-B64D-155A-491CC11C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0AE588-DF15-E493-EB21-C955D039F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40BE23-C8FD-68FC-BEC7-9123D255B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732142784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FB36-F54B-5DF6-815E-D14DCECB2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60857-A7D8-73A2-040B-268A16DD8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4408CC-65E1-8FF3-A56F-EF40780D6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390958-1DF8-C979-BAFB-2FBF6E7BC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85E42-4F01-B107-28DB-E4D53252D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357894-4EC5-EAC0-6FD8-A82D2937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94068047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86DB3-4D2B-DCCA-A5F1-A222D235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FCFBF5-E748-64A1-27E3-17D11FD423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444C07-7B9B-2583-BB7B-D8AD7252EA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AF7A75-74A6-12F3-E7D2-C265D7953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it-IT" noProof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9D1E5-F676-9B1E-F125-D1FB16427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/>
              <a:t>Presentazione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D9DD1-C8FD-DD9A-7C93-C92D8A14A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365165466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7C9FD-8234-F667-A606-5F2D313F3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61DD76-9C5A-909F-2AC1-B30FFF620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19A17-5861-460C-6921-7BAB60891D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98177-32E5-CFFA-4954-BCC5D137E1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it-IT" noProof="0"/>
              <a:t>Presentazione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AC519-401C-FB1B-027D-24E496E23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8455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694" r:id="rId13"/>
    <p:sldLayoutId id="2147483673" r:id="rId14"/>
    <p:sldLayoutId id="2147483676" r:id="rId15"/>
    <p:sldLayoutId id="2147483699" r:id="rId16"/>
    <p:sldLayoutId id="2147483700" r:id="rId17"/>
    <p:sldLayoutId id="2147483692" r:id="rId18"/>
    <p:sldLayoutId id="2147483681" r:id="rId19"/>
    <p:sldLayoutId id="2147483696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oscurità, schermata, notte&#10;&#10;Il contenuto generato dall'IA potrebbe non essere corretto.">
            <a:extLst>
              <a:ext uri="{FF2B5EF4-FFF2-40B4-BE49-F238E27FC236}">
                <a16:creationId xmlns:a16="http://schemas.microsoft.com/office/drawing/2014/main" id="{74478EFA-5378-5A82-0ACF-DD9FEF97BB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475" r="16892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916" y="2852381"/>
            <a:ext cx="3161940" cy="2640247"/>
          </a:xfrm>
        </p:spPr>
        <p:txBody>
          <a:bodyPr rtlCol="0">
            <a:normAutofit/>
          </a:bodyPr>
          <a:lstStyle/>
          <a:p>
            <a:pPr algn="l" rtl="0"/>
            <a:r>
              <a:rPr lang="it-IT" sz="3600" b="1">
                <a:solidFill>
                  <a:schemeClr val="tx1">
                    <a:lumMod val="85000"/>
                    <a:lumOff val="15000"/>
                  </a:schemeClr>
                </a:solidFill>
              </a:rPr>
              <a:t>Progetto ingegneria del software</a:t>
            </a:r>
            <a:br>
              <a:rPr lang="it-IT" sz="36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it-IT" sz="3600">
                <a:solidFill>
                  <a:schemeClr val="tx1">
                    <a:lumMod val="85000"/>
                    <a:lumOff val="15000"/>
                  </a:schemeClr>
                </a:solidFill>
              </a:rPr>
              <a:t>Univegas</a:t>
            </a:r>
            <a:endParaRPr lang="it-IT" sz="3600" i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1915" y="5676901"/>
            <a:ext cx="3306089" cy="665802"/>
          </a:xfrm>
        </p:spPr>
        <p:txBody>
          <a:bodyPr rtlCol="0">
            <a:normAutofit/>
          </a:bodyPr>
          <a:lstStyle/>
          <a:p>
            <a:pPr algn="l" rtl="0"/>
            <a:r>
              <a:rPr lang="it-IT" sz="1600">
                <a:solidFill>
                  <a:schemeClr val="tx1">
                    <a:lumMod val="85000"/>
                    <a:lumOff val="15000"/>
                  </a:schemeClr>
                </a:solidFill>
              </a:rPr>
              <a:t>Cattaneo Luca</a:t>
            </a:r>
          </a:p>
          <a:p>
            <a:pPr algn="l" rtl="0"/>
            <a:r>
              <a:rPr lang="it-IT" sz="1600">
                <a:solidFill>
                  <a:schemeClr val="tx1">
                    <a:lumMod val="85000"/>
                    <a:lumOff val="15000"/>
                  </a:schemeClr>
                </a:solidFill>
              </a:rPr>
              <a:t>Locatelli Erica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89C5E17-24D0-4696-A3C5-A2261FB45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29B58F-2358-44CC-ACE5-EF1BD3C6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B7800B-90D1-8C4B-56B7-FA1626BB1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243013"/>
            <a:ext cx="3855720" cy="4371974"/>
          </a:xfrm>
        </p:spPr>
        <p:txBody>
          <a:bodyPr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Modellazione</a:t>
            </a:r>
            <a:endParaRPr lang="en-US" sz="3600" b="1">
              <a:solidFill>
                <a:schemeClr val="tx2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9DA5303-A1AF-4830-806C-51FCD9618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97348" y="5285"/>
            <a:ext cx="7294653" cy="6858000"/>
            <a:chOff x="4897348" y="-5799"/>
            <a:chExt cx="7294653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FAAA8C8-4EB7-45F1-BF24-3EF0F4DC4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97348" y="-5798"/>
              <a:ext cx="7294652" cy="6857999"/>
            </a:xfrm>
            <a:custGeom>
              <a:avLst/>
              <a:gdLst>
                <a:gd name="connsiteX0" fmla="*/ 7294652 w 7294652"/>
                <a:gd name="connsiteY0" fmla="*/ 6063030 h 6857999"/>
                <a:gd name="connsiteX1" fmla="*/ 7294652 w 7294652"/>
                <a:gd name="connsiteY1" fmla="*/ 6857999 h 6857999"/>
                <a:gd name="connsiteX2" fmla="*/ 6248575 w 7294652"/>
                <a:gd name="connsiteY2" fmla="*/ 6857999 h 6857999"/>
                <a:gd name="connsiteX3" fmla="*/ 6477898 w 7294652"/>
                <a:gd name="connsiteY3" fmla="*/ 6700973 h 6857999"/>
                <a:gd name="connsiteX4" fmla="*/ 6647884 w 7294652"/>
                <a:gd name="connsiteY4" fmla="*/ 6572752 h 6857999"/>
                <a:gd name="connsiteX5" fmla="*/ 6817698 w 7294652"/>
                <a:gd name="connsiteY5" fmla="*/ 6440235 h 6857999"/>
                <a:gd name="connsiteX6" fmla="*/ 7161451 w 7294652"/>
                <a:gd name="connsiteY6" fmla="*/ 6165232 h 6857999"/>
                <a:gd name="connsiteX7" fmla="*/ 1673436 w 7294652"/>
                <a:gd name="connsiteY7" fmla="*/ 0 h 6857999"/>
                <a:gd name="connsiteX8" fmla="*/ 2394951 w 7294652"/>
                <a:gd name="connsiteY8" fmla="*/ 0 h 6857999"/>
                <a:gd name="connsiteX9" fmla="*/ 2244659 w 7294652"/>
                <a:gd name="connsiteY9" fmla="*/ 100763 h 6857999"/>
                <a:gd name="connsiteX10" fmla="*/ 1743903 w 7294652"/>
                <a:gd name="connsiteY10" fmla="*/ 498975 h 6857999"/>
                <a:gd name="connsiteX11" fmla="*/ 1163821 w 7294652"/>
                <a:gd name="connsiteY11" fmla="*/ 1121514 h 6857999"/>
                <a:gd name="connsiteX12" fmla="*/ 704911 w 7294652"/>
                <a:gd name="connsiteY12" fmla="*/ 1837036 h 6857999"/>
                <a:gd name="connsiteX13" fmla="*/ 393472 w 7294652"/>
                <a:gd name="connsiteY13" fmla="*/ 2627669 h 6857999"/>
                <a:gd name="connsiteX14" fmla="*/ 280032 w 7294652"/>
                <a:gd name="connsiteY14" fmla="*/ 3472097 h 6857999"/>
                <a:gd name="connsiteX15" fmla="*/ 327813 w 7294652"/>
                <a:gd name="connsiteY15" fmla="*/ 3884602 h 6857999"/>
                <a:gd name="connsiteX16" fmla="*/ 469096 w 7294652"/>
                <a:gd name="connsiteY16" fmla="*/ 4270809 h 6857999"/>
                <a:gd name="connsiteX17" fmla="*/ 567581 w 7294652"/>
                <a:gd name="connsiteY17" fmla="*/ 4452482 h 6857999"/>
                <a:gd name="connsiteX18" fmla="*/ 680677 w 7294652"/>
                <a:gd name="connsiteY18" fmla="*/ 4628484 h 6857999"/>
                <a:gd name="connsiteX19" fmla="*/ 941928 w 7294652"/>
                <a:gd name="connsiteY19" fmla="*/ 4968628 h 6857999"/>
                <a:gd name="connsiteX20" fmla="*/ 1224665 w 7294652"/>
                <a:gd name="connsiteY20" fmla="*/ 5311349 h 6857999"/>
                <a:gd name="connsiteX21" fmla="*/ 1365259 w 7294652"/>
                <a:gd name="connsiteY21" fmla="*/ 5490273 h 6857999"/>
                <a:gd name="connsiteX22" fmla="*/ 1432808 w 7294652"/>
                <a:gd name="connsiteY22" fmla="*/ 5577931 h 6857999"/>
                <a:gd name="connsiteX23" fmla="*/ 1498980 w 7294652"/>
                <a:gd name="connsiteY23" fmla="*/ 5662148 h 6857999"/>
                <a:gd name="connsiteX24" fmla="*/ 2067548 w 7294652"/>
                <a:gd name="connsiteY24" fmla="*/ 6283312 h 6857999"/>
                <a:gd name="connsiteX25" fmla="*/ 2369879 w 7294652"/>
                <a:gd name="connsiteY25" fmla="*/ 6562782 h 6857999"/>
                <a:gd name="connsiteX26" fmla="*/ 2686645 w 7294652"/>
                <a:gd name="connsiteY26" fmla="*/ 6820598 h 6857999"/>
                <a:gd name="connsiteX27" fmla="*/ 2738907 w 7294652"/>
                <a:gd name="connsiteY27" fmla="*/ 6857999 h 6857999"/>
                <a:gd name="connsiteX28" fmla="*/ 1731787 w 7294652"/>
                <a:gd name="connsiteY28" fmla="*/ 6857999 h 6857999"/>
                <a:gd name="connsiteX29" fmla="*/ 1607949 w 7294652"/>
                <a:gd name="connsiteY29" fmla="*/ 6732770 h 6857999"/>
                <a:gd name="connsiteX30" fmla="*/ 1309057 w 7294652"/>
                <a:gd name="connsiteY30" fmla="*/ 6370109 h 6857999"/>
                <a:gd name="connsiteX31" fmla="*/ 1048147 w 7294652"/>
                <a:gd name="connsiteY31" fmla="*/ 5986138 h 6857999"/>
                <a:gd name="connsiteX32" fmla="*/ 987131 w 7294652"/>
                <a:gd name="connsiteY32" fmla="*/ 5888512 h 6857999"/>
                <a:gd name="connsiteX33" fmla="*/ 928866 w 7294652"/>
                <a:gd name="connsiteY33" fmla="*/ 5793463 h 6857999"/>
                <a:gd name="connsiteX34" fmla="*/ 813708 w 7294652"/>
                <a:gd name="connsiteY34" fmla="*/ 5609556 h 6857999"/>
                <a:gd name="connsiteX35" fmla="*/ 574972 w 7294652"/>
                <a:gd name="connsiteY35" fmla="*/ 5231598 h 6857999"/>
                <a:gd name="connsiteX36" fmla="*/ 342424 w 7294652"/>
                <a:gd name="connsiteY36" fmla="*/ 4834048 h 6857999"/>
                <a:gd name="connsiteX37" fmla="*/ 237579 w 7294652"/>
                <a:gd name="connsiteY37" fmla="*/ 4623500 h 6857999"/>
                <a:gd name="connsiteX38" fmla="*/ 148373 w 7294652"/>
                <a:gd name="connsiteY38" fmla="*/ 4404356 h 6857999"/>
                <a:gd name="connsiteX39" fmla="*/ 79623 w 7294652"/>
                <a:gd name="connsiteY39" fmla="*/ 4175762 h 6857999"/>
                <a:gd name="connsiteX40" fmla="*/ 54185 w 7294652"/>
                <a:gd name="connsiteY40" fmla="*/ 4059229 h 6857999"/>
                <a:gd name="connsiteX41" fmla="*/ 43013 w 7294652"/>
                <a:gd name="connsiteY41" fmla="*/ 4000790 h 6857999"/>
                <a:gd name="connsiteX42" fmla="*/ 33734 w 7294652"/>
                <a:gd name="connsiteY42" fmla="*/ 3942180 h 6857999"/>
                <a:gd name="connsiteX43" fmla="*/ 45 w 7294652"/>
                <a:gd name="connsiteY43" fmla="*/ 3472097 h 6857999"/>
                <a:gd name="connsiteX44" fmla="*/ 95436 w 7294652"/>
                <a:gd name="connsiteY44" fmla="*/ 2557372 h 6857999"/>
                <a:gd name="connsiteX45" fmla="*/ 382126 w 7294652"/>
                <a:gd name="connsiteY45" fmla="*/ 1680799 h 6857999"/>
                <a:gd name="connsiteX46" fmla="*/ 1457043 w 7294652"/>
                <a:gd name="connsiteY46" fmla="*/ 192176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7294652" h="6857999">
                  <a:moveTo>
                    <a:pt x="7294652" y="6063030"/>
                  </a:moveTo>
                  <a:lnTo>
                    <a:pt x="7294652" y="6857999"/>
                  </a:lnTo>
                  <a:lnTo>
                    <a:pt x="6248575" y="6857999"/>
                  </a:lnTo>
                  <a:lnTo>
                    <a:pt x="6477898" y="6700973"/>
                  </a:lnTo>
                  <a:cubicBezTo>
                    <a:pt x="6534790" y="6659378"/>
                    <a:pt x="6591336" y="6616237"/>
                    <a:pt x="6647884" y="6572752"/>
                  </a:cubicBezTo>
                  <a:cubicBezTo>
                    <a:pt x="6704432" y="6529268"/>
                    <a:pt x="6761151" y="6485095"/>
                    <a:pt x="6817698" y="6440235"/>
                  </a:cubicBezTo>
                  <a:lnTo>
                    <a:pt x="7161451" y="6165232"/>
                  </a:lnTo>
                  <a:close/>
                  <a:moveTo>
                    <a:pt x="1673436" y="0"/>
                  </a:moveTo>
                  <a:lnTo>
                    <a:pt x="2394951" y="0"/>
                  </a:lnTo>
                  <a:lnTo>
                    <a:pt x="2244659" y="100763"/>
                  </a:lnTo>
                  <a:cubicBezTo>
                    <a:pt x="2071051" y="224086"/>
                    <a:pt x="1903860" y="356975"/>
                    <a:pt x="1743903" y="498975"/>
                  </a:cubicBezTo>
                  <a:cubicBezTo>
                    <a:pt x="1533218" y="689638"/>
                    <a:pt x="1339146" y="897902"/>
                    <a:pt x="1163821" y="1121514"/>
                  </a:cubicBezTo>
                  <a:cubicBezTo>
                    <a:pt x="988284" y="1344764"/>
                    <a:pt x="834608" y="1584376"/>
                    <a:pt x="704911" y="1837036"/>
                  </a:cubicBezTo>
                  <a:cubicBezTo>
                    <a:pt x="573950" y="2089059"/>
                    <a:pt x="469577" y="2354041"/>
                    <a:pt x="393472" y="2627669"/>
                  </a:cubicBezTo>
                  <a:cubicBezTo>
                    <a:pt x="318269" y="2902842"/>
                    <a:pt x="280119" y="3186833"/>
                    <a:pt x="280032" y="3472097"/>
                  </a:cubicBezTo>
                  <a:cubicBezTo>
                    <a:pt x="280349" y="3610956"/>
                    <a:pt x="296380" y="3749334"/>
                    <a:pt x="327813" y="3884602"/>
                  </a:cubicBezTo>
                  <a:cubicBezTo>
                    <a:pt x="360878" y="4018046"/>
                    <a:pt x="408244" y="4147540"/>
                    <a:pt x="469096" y="4270809"/>
                  </a:cubicBezTo>
                  <a:cubicBezTo>
                    <a:pt x="499175" y="4332511"/>
                    <a:pt x="532347" y="4393012"/>
                    <a:pt x="567581" y="4452482"/>
                  </a:cubicBezTo>
                  <a:cubicBezTo>
                    <a:pt x="602815" y="4511953"/>
                    <a:pt x="641144" y="4570562"/>
                    <a:pt x="680677" y="4628484"/>
                  </a:cubicBezTo>
                  <a:cubicBezTo>
                    <a:pt x="760771" y="4743985"/>
                    <a:pt x="849802" y="4856048"/>
                    <a:pt x="941928" y="4968628"/>
                  </a:cubicBezTo>
                  <a:cubicBezTo>
                    <a:pt x="1034055" y="5081206"/>
                    <a:pt x="1130994" y="5193958"/>
                    <a:pt x="1224665" y="5311349"/>
                  </a:cubicBezTo>
                  <a:cubicBezTo>
                    <a:pt x="1271987" y="5369787"/>
                    <a:pt x="1318853" y="5429429"/>
                    <a:pt x="1365259" y="5490273"/>
                  </a:cubicBezTo>
                  <a:lnTo>
                    <a:pt x="1432808" y="5577931"/>
                  </a:lnTo>
                  <a:cubicBezTo>
                    <a:pt x="1454979" y="5605947"/>
                    <a:pt x="1476121" y="5634821"/>
                    <a:pt x="1498980" y="5662148"/>
                  </a:cubicBezTo>
                  <a:cubicBezTo>
                    <a:pt x="1676323" y="5880038"/>
                    <a:pt x="1866158" y="6087441"/>
                    <a:pt x="2067548" y="6283312"/>
                  </a:cubicBezTo>
                  <a:cubicBezTo>
                    <a:pt x="2166203" y="6379907"/>
                    <a:pt x="2266974" y="6473064"/>
                    <a:pt x="2369879" y="6562782"/>
                  </a:cubicBezTo>
                  <a:cubicBezTo>
                    <a:pt x="2473005" y="6652331"/>
                    <a:pt x="2577677" y="6738957"/>
                    <a:pt x="2686645" y="6820598"/>
                  </a:cubicBezTo>
                  <a:lnTo>
                    <a:pt x="2738907" y="6857999"/>
                  </a:lnTo>
                  <a:lnTo>
                    <a:pt x="1731787" y="6857999"/>
                  </a:lnTo>
                  <a:lnTo>
                    <a:pt x="1607949" y="6732770"/>
                  </a:lnTo>
                  <a:cubicBezTo>
                    <a:pt x="1501232" y="6617903"/>
                    <a:pt x="1401421" y="6496799"/>
                    <a:pt x="1309057" y="6370109"/>
                  </a:cubicBezTo>
                  <a:cubicBezTo>
                    <a:pt x="1217103" y="6244469"/>
                    <a:pt x="1129618" y="6116590"/>
                    <a:pt x="1048147" y="5986138"/>
                  </a:cubicBezTo>
                  <a:cubicBezTo>
                    <a:pt x="1027179" y="5953825"/>
                    <a:pt x="1007414" y="5920996"/>
                    <a:pt x="987131" y="5888512"/>
                  </a:cubicBezTo>
                  <a:lnTo>
                    <a:pt x="928866" y="5793463"/>
                  </a:lnTo>
                  <a:cubicBezTo>
                    <a:pt x="891568" y="5732276"/>
                    <a:pt x="852725" y="5671260"/>
                    <a:pt x="813708" y="5609556"/>
                  </a:cubicBezTo>
                  <a:lnTo>
                    <a:pt x="574972" y="5231598"/>
                  </a:lnTo>
                  <a:cubicBezTo>
                    <a:pt x="495221" y="5103551"/>
                    <a:pt x="416158" y="4971549"/>
                    <a:pt x="342424" y="4834048"/>
                  </a:cubicBezTo>
                  <a:cubicBezTo>
                    <a:pt x="305641" y="4765298"/>
                    <a:pt x="270236" y="4695343"/>
                    <a:pt x="237579" y="4623500"/>
                  </a:cubicBezTo>
                  <a:cubicBezTo>
                    <a:pt x="204922" y="4551655"/>
                    <a:pt x="175187" y="4478607"/>
                    <a:pt x="148373" y="4404356"/>
                  </a:cubicBezTo>
                  <a:cubicBezTo>
                    <a:pt x="121561" y="4330107"/>
                    <a:pt x="99046" y="4252934"/>
                    <a:pt x="79623" y="4175762"/>
                  </a:cubicBezTo>
                  <a:cubicBezTo>
                    <a:pt x="70514" y="4136916"/>
                    <a:pt x="61577" y="4098245"/>
                    <a:pt x="54185" y="4059229"/>
                  </a:cubicBezTo>
                  <a:lnTo>
                    <a:pt x="43013" y="4000790"/>
                  </a:lnTo>
                  <a:lnTo>
                    <a:pt x="33734" y="3942180"/>
                  </a:lnTo>
                  <a:cubicBezTo>
                    <a:pt x="10461" y="3786581"/>
                    <a:pt x="-801" y="3629416"/>
                    <a:pt x="45" y="3472097"/>
                  </a:cubicBezTo>
                  <a:cubicBezTo>
                    <a:pt x="863" y="3164748"/>
                    <a:pt x="32824" y="2858275"/>
                    <a:pt x="95436" y="2557372"/>
                  </a:cubicBezTo>
                  <a:cubicBezTo>
                    <a:pt x="157549" y="2255281"/>
                    <a:pt x="253728" y="1961216"/>
                    <a:pt x="382126" y="1680799"/>
                  </a:cubicBezTo>
                  <a:cubicBezTo>
                    <a:pt x="639940" y="1120482"/>
                    <a:pt x="1015492" y="619117"/>
                    <a:pt x="1457043" y="1921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77FC097-E4F2-4A45-82E8-3808FA553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0650" y="-5799"/>
              <a:ext cx="7291350" cy="6858000"/>
            </a:xfrm>
            <a:custGeom>
              <a:avLst/>
              <a:gdLst>
                <a:gd name="connsiteX0" fmla="*/ 7291350 w 7291350"/>
                <a:gd name="connsiteY0" fmla="*/ 5718699 h 6858000"/>
                <a:gd name="connsiteX1" fmla="*/ 7291350 w 7291350"/>
                <a:gd name="connsiteY1" fmla="*/ 6806115 h 6858000"/>
                <a:gd name="connsiteX2" fmla="*/ 7224124 w 7291350"/>
                <a:gd name="connsiteY2" fmla="*/ 6858000 h 6858000"/>
                <a:gd name="connsiteX3" fmla="*/ 5607142 w 7291350"/>
                <a:gd name="connsiteY3" fmla="*/ 6858000 h 6858000"/>
                <a:gd name="connsiteX4" fmla="*/ 5736072 w 7291350"/>
                <a:gd name="connsiteY4" fmla="*/ 6801170 h 6858000"/>
                <a:gd name="connsiteX5" fmla="*/ 6949826 w 7291350"/>
                <a:gd name="connsiteY5" fmla="*/ 5983707 h 6858000"/>
                <a:gd name="connsiteX6" fmla="*/ 7220703 w 7291350"/>
                <a:gd name="connsiteY6" fmla="*/ 5773675 h 6858000"/>
                <a:gd name="connsiteX7" fmla="*/ 7218419 w 7291350"/>
                <a:gd name="connsiteY7" fmla="*/ 0 h 6858000"/>
                <a:gd name="connsiteX8" fmla="*/ 7291350 w 7291350"/>
                <a:gd name="connsiteY8" fmla="*/ 0 h 6858000"/>
                <a:gd name="connsiteX9" fmla="*/ 7291350 w 7291350"/>
                <a:gd name="connsiteY9" fmla="*/ 50138 h 6858000"/>
                <a:gd name="connsiteX10" fmla="*/ 1797607 w 7291350"/>
                <a:gd name="connsiteY10" fmla="*/ 0 h 6858000"/>
                <a:gd name="connsiteX11" fmla="*/ 3385676 w 7291350"/>
                <a:gd name="connsiteY11" fmla="*/ 0 h 6858000"/>
                <a:gd name="connsiteX12" fmla="*/ 3360567 w 7291350"/>
                <a:gd name="connsiteY12" fmla="*/ 11552 h 6858000"/>
                <a:gd name="connsiteX13" fmla="*/ 2267395 w 7291350"/>
                <a:gd name="connsiteY13" fmla="*/ 725831 h 6858000"/>
                <a:gd name="connsiteX14" fmla="*/ 1234074 w 7291350"/>
                <a:gd name="connsiteY14" fmla="*/ 2007171 h 6858000"/>
                <a:gd name="connsiteX15" fmla="*/ 859383 w 7291350"/>
                <a:gd name="connsiteY15" fmla="*/ 3498372 h 6858000"/>
                <a:gd name="connsiteX16" fmla="*/ 1479513 w 7291350"/>
                <a:gd name="connsiteY16" fmla="*/ 4883182 h 6858000"/>
                <a:gd name="connsiteX17" fmla="*/ 1791985 w 7291350"/>
                <a:gd name="connsiteY17" fmla="*/ 5322671 h 6858000"/>
                <a:gd name="connsiteX18" fmla="*/ 3397295 w 7291350"/>
                <a:gd name="connsiteY18" fmla="*/ 6784567 h 6858000"/>
                <a:gd name="connsiteX19" fmla="*/ 3590446 w 7291350"/>
                <a:gd name="connsiteY19" fmla="*/ 6858000 h 6858000"/>
                <a:gd name="connsiteX20" fmla="*/ 1970757 w 7291350"/>
                <a:gd name="connsiteY20" fmla="*/ 6858000 h 6858000"/>
                <a:gd name="connsiteX21" fmla="*/ 1735872 w 7291350"/>
                <a:gd name="connsiteY21" fmla="*/ 6627685 h 6858000"/>
                <a:gd name="connsiteX22" fmla="*/ 1080932 w 7291350"/>
                <a:gd name="connsiteY22" fmla="*/ 5805127 h 6858000"/>
                <a:gd name="connsiteX23" fmla="*/ 0 w 7291350"/>
                <a:gd name="connsiteY23" fmla="*/ 3498372 h 6858000"/>
                <a:gd name="connsiteX24" fmla="*/ 1708174 w 7291350"/>
                <a:gd name="connsiteY24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291350" h="6858000">
                  <a:moveTo>
                    <a:pt x="7291350" y="5718699"/>
                  </a:moveTo>
                  <a:lnTo>
                    <a:pt x="7291350" y="6806115"/>
                  </a:lnTo>
                  <a:lnTo>
                    <a:pt x="7224124" y="6858000"/>
                  </a:lnTo>
                  <a:lnTo>
                    <a:pt x="5607142" y="6858000"/>
                  </a:lnTo>
                  <a:lnTo>
                    <a:pt x="5736072" y="6801170"/>
                  </a:lnTo>
                  <a:cubicBezTo>
                    <a:pt x="6122313" y="6616106"/>
                    <a:pt x="6503069" y="6332805"/>
                    <a:pt x="6949826" y="5983707"/>
                  </a:cubicBezTo>
                  <a:cubicBezTo>
                    <a:pt x="7041094" y="5912378"/>
                    <a:pt x="7132358" y="5842426"/>
                    <a:pt x="7220703" y="5773675"/>
                  </a:cubicBezTo>
                  <a:close/>
                  <a:moveTo>
                    <a:pt x="7218419" y="0"/>
                  </a:moveTo>
                  <a:lnTo>
                    <a:pt x="7291350" y="0"/>
                  </a:lnTo>
                  <a:lnTo>
                    <a:pt x="7291350" y="50138"/>
                  </a:lnTo>
                  <a:close/>
                  <a:moveTo>
                    <a:pt x="1797607" y="0"/>
                  </a:moveTo>
                  <a:lnTo>
                    <a:pt x="3385676" y="0"/>
                  </a:lnTo>
                  <a:lnTo>
                    <a:pt x="3360567" y="11552"/>
                  </a:lnTo>
                  <a:cubicBezTo>
                    <a:pt x="2968013" y="202286"/>
                    <a:pt x="2600620" y="442170"/>
                    <a:pt x="2267395" y="725831"/>
                  </a:cubicBezTo>
                  <a:cubicBezTo>
                    <a:pt x="1824986" y="1104820"/>
                    <a:pt x="1477279" y="1536057"/>
                    <a:pt x="1234074" y="2007171"/>
                  </a:cubicBezTo>
                  <a:cubicBezTo>
                    <a:pt x="985368" y="2488770"/>
                    <a:pt x="859383" y="2990476"/>
                    <a:pt x="859383" y="3498372"/>
                  </a:cubicBezTo>
                  <a:cubicBezTo>
                    <a:pt x="859383" y="4010222"/>
                    <a:pt x="1060651" y="4308942"/>
                    <a:pt x="1479513" y="4883182"/>
                  </a:cubicBezTo>
                  <a:cubicBezTo>
                    <a:pt x="1580577" y="5021714"/>
                    <a:pt x="1685078" y="5164888"/>
                    <a:pt x="1791985" y="5322671"/>
                  </a:cubicBezTo>
                  <a:cubicBezTo>
                    <a:pt x="2283419" y="6046950"/>
                    <a:pt x="2796809" y="6521439"/>
                    <a:pt x="3397295" y="6784567"/>
                  </a:cubicBezTo>
                  <a:lnTo>
                    <a:pt x="3590446" y="6858000"/>
                  </a:lnTo>
                  <a:lnTo>
                    <a:pt x="1970757" y="6858000"/>
                  </a:lnTo>
                  <a:lnTo>
                    <a:pt x="1735872" y="6627685"/>
                  </a:lnTo>
                  <a:cubicBezTo>
                    <a:pt x="1502484" y="6382823"/>
                    <a:pt x="1285774" y="6107254"/>
                    <a:pt x="1080932" y="5805127"/>
                  </a:cubicBezTo>
                  <a:cubicBezTo>
                    <a:pt x="556365" y="5032027"/>
                    <a:pt x="0" y="4501616"/>
                    <a:pt x="0" y="3498372"/>
                  </a:cubicBezTo>
                  <a:cubicBezTo>
                    <a:pt x="0" y="2160829"/>
                    <a:pt x="685186" y="949872"/>
                    <a:pt x="1708174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0DF88B0-FA8A-47F5-8EAC-1880B1A51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2894" y="-5799"/>
              <a:ext cx="7269107" cy="6858000"/>
            </a:xfrm>
            <a:custGeom>
              <a:avLst/>
              <a:gdLst>
                <a:gd name="connsiteX0" fmla="*/ 7269107 w 7269107"/>
                <a:gd name="connsiteY0" fmla="*/ 5518449 h 6858000"/>
                <a:gd name="connsiteX1" fmla="*/ 7269107 w 7269107"/>
                <a:gd name="connsiteY1" fmla="*/ 6823281 h 6858000"/>
                <a:gd name="connsiteX2" fmla="*/ 7224122 w 7269107"/>
                <a:gd name="connsiteY2" fmla="*/ 6858000 h 6858000"/>
                <a:gd name="connsiteX3" fmla="*/ 4927054 w 7269107"/>
                <a:gd name="connsiteY3" fmla="*/ 6858000 h 6858000"/>
                <a:gd name="connsiteX4" fmla="*/ 4982167 w 7269107"/>
                <a:gd name="connsiteY4" fmla="*/ 6852876 h 6858000"/>
                <a:gd name="connsiteX5" fmla="*/ 5743768 w 7269107"/>
                <a:gd name="connsiteY5" fmla="*/ 6606245 h 6858000"/>
                <a:gd name="connsiteX6" fmla="*/ 6843778 w 7269107"/>
                <a:gd name="connsiteY6" fmla="*/ 5848440 h 6858000"/>
                <a:gd name="connsiteX7" fmla="*/ 7115515 w 7269107"/>
                <a:gd name="connsiteY7" fmla="*/ 5637891 h 6858000"/>
                <a:gd name="connsiteX8" fmla="*/ 6870111 w 7269107"/>
                <a:gd name="connsiteY8" fmla="*/ 0 h 6858000"/>
                <a:gd name="connsiteX9" fmla="*/ 7269107 w 7269107"/>
                <a:gd name="connsiteY9" fmla="*/ 0 h 6858000"/>
                <a:gd name="connsiteX10" fmla="*/ 7269107 w 7269107"/>
                <a:gd name="connsiteY10" fmla="*/ 243137 h 6858000"/>
                <a:gd name="connsiteX11" fmla="*/ 7089989 w 7269107"/>
                <a:gd name="connsiteY11" fmla="*/ 119955 h 6858000"/>
                <a:gd name="connsiteX12" fmla="*/ 6952948 w 7269107"/>
                <a:gd name="connsiteY12" fmla="*/ 41521 h 6858000"/>
                <a:gd name="connsiteX13" fmla="*/ 1797606 w 7269107"/>
                <a:gd name="connsiteY13" fmla="*/ 0 h 6858000"/>
                <a:gd name="connsiteX14" fmla="*/ 3815328 w 7269107"/>
                <a:gd name="connsiteY14" fmla="*/ 0 h 6858000"/>
                <a:gd name="connsiteX15" fmla="*/ 3627371 w 7269107"/>
                <a:gd name="connsiteY15" fmla="*/ 77142 h 6858000"/>
                <a:gd name="connsiteX16" fmla="*/ 2379115 w 7269107"/>
                <a:gd name="connsiteY16" fmla="*/ 856285 h 6858000"/>
                <a:gd name="connsiteX17" fmla="*/ 1386699 w 7269107"/>
                <a:gd name="connsiteY17" fmla="*/ 2086062 h 6858000"/>
                <a:gd name="connsiteX18" fmla="*/ 1031258 w 7269107"/>
                <a:gd name="connsiteY18" fmla="*/ 3498372 h 6858000"/>
                <a:gd name="connsiteX19" fmla="*/ 1618904 w 7269107"/>
                <a:gd name="connsiteY19" fmla="*/ 4781604 h 6858000"/>
                <a:gd name="connsiteX20" fmla="*/ 1934812 w 7269107"/>
                <a:gd name="connsiteY20" fmla="*/ 5225904 h 6858000"/>
                <a:gd name="connsiteX21" fmla="*/ 3140010 w 7269107"/>
                <a:gd name="connsiteY21" fmla="*/ 6456196 h 6858000"/>
                <a:gd name="connsiteX22" fmla="*/ 4281662 w 7269107"/>
                <a:gd name="connsiteY22" fmla="*/ 6843305 h 6858000"/>
                <a:gd name="connsiteX23" fmla="*/ 4449058 w 7269107"/>
                <a:gd name="connsiteY23" fmla="*/ 6858000 h 6858000"/>
                <a:gd name="connsiteX24" fmla="*/ 1970756 w 7269107"/>
                <a:gd name="connsiteY24" fmla="*/ 6858000 h 6858000"/>
                <a:gd name="connsiteX25" fmla="*/ 1735871 w 7269107"/>
                <a:gd name="connsiteY25" fmla="*/ 6627685 h 6858000"/>
                <a:gd name="connsiteX26" fmla="*/ 1080930 w 7269107"/>
                <a:gd name="connsiteY26" fmla="*/ 5805127 h 6858000"/>
                <a:gd name="connsiteX27" fmla="*/ 0 w 7269107"/>
                <a:gd name="connsiteY27" fmla="*/ 3498372 h 6858000"/>
                <a:gd name="connsiteX28" fmla="*/ 1708172 w 7269107"/>
                <a:gd name="connsiteY28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269107" h="6858000">
                  <a:moveTo>
                    <a:pt x="7269107" y="5518449"/>
                  </a:moveTo>
                  <a:lnTo>
                    <a:pt x="7269107" y="6823281"/>
                  </a:lnTo>
                  <a:lnTo>
                    <a:pt x="7224122" y="6858000"/>
                  </a:lnTo>
                  <a:lnTo>
                    <a:pt x="4927054" y="6858000"/>
                  </a:lnTo>
                  <a:lnTo>
                    <a:pt x="4982167" y="6852876"/>
                  </a:lnTo>
                  <a:cubicBezTo>
                    <a:pt x="5236517" y="6821036"/>
                    <a:pt x="5483373" y="6740566"/>
                    <a:pt x="5743768" y="6606245"/>
                  </a:cubicBezTo>
                  <a:cubicBezTo>
                    <a:pt x="6099551" y="6422337"/>
                    <a:pt x="6452586" y="6154209"/>
                    <a:pt x="6843778" y="5848440"/>
                  </a:cubicBezTo>
                  <a:cubicBezTo>
                    <a:pt x="6935559" y="5776768"/>
                    <a:pt x="7026997" y="5706642"/>
                    <a:pt x="7115515" y="5637891"/>
                  </a:cubicBezTo>
                  <a:close/>
                  <a:moveTo>
                    <a:pt x="6870111" y="0"/>
                  </a:moveTo>
                  <a:lnTo>
                    <a:pt x="7269107" y="0"/>
                  </a:lnTo>
                  <a:lnTo>
                    <a:pt x="7269107" y="243137"/>
                  </a:lnTo>
                  <a:lnTo>
                    <a:pt x="7089989" y="119955"/>
                  </a:lnTo>
                  <a:cubicBezTo>
                    <a:pt x="7045081" y="92581"/>
                    <a:pt x="6999384" y="66425"/>
                    <a:pt x="6952948" y="41521"/>
                  </a:cubicBezTo>
                  <a:close/>
                  <a:moveTo>
                    <a:pt x="1797606" y="0"/>
                  </a:moveTo>
                  <a:lnTo>
                    <a:pt x="3815328" y="0"/>
                  </a:lnTo>
                  <a:lnTo>
                    <a:pt x="3627371" y="77142"/>
                  </a:lnTo>
                  <a:cubicBezTo>
                    <a:pt x="3175548" y="273822"/>
                    <a:pt x="2754868" y="536281"/>
                    <a:pt x="2379115" y="856285"/>
                  </a:cubicBezTo>
                  <a:cubicBezTo>
                    <a:pt x="1959736" y="1215679"/>
                    <a:pt x="1616497" y="1640901"/>
                    <a:pt x="1386699" y="2086062"/>
                  </a:cubicBezTo>
                  <a:cubicBezTo>
                    <a:pt x="1151572" y="2543083"/>
                    <a:pt x="1031258" y="3018150"/>
                    <a:pt x="1031258" y="3498372"/>
                  </a:cubicBezTo>
                  <a:cubicBezTo>
                    <a:pt x="1031258" y="3957455"/>
                    <a:pt x="1211213" y="4223692"/>
                    <a:pt x="1618904" y="4781604"/>
                  </a:cubicBezTo>
                  <a:cubicBezTo>
                    <a:pt x="1720826" y="4921339"/>
                    <a:pt x="1826186" y="5065887"/>
                    <a:pt x="1934812" y="5225904"/>
                  </a:cubicBezTo>
                  <a:cubicBezTo>
                    <a:pt x="2318957" y="5792064"/>
                    <a:pt x="2713069" y="6194600"/>
                    <a:pt x="3140010" y="6456196"/>
                  </a:cubicBezTo>
                  <a:cubicBezTo>
                    <a:pt x="3479423" y="6664512"/>
                    <a:pt x="3855769" y="6792387"/>
                    <a:pt x="4281662" y="6843305"/>
                  </a:cubicBezTo>
                  <a:lnTo>
                    <a:pt x="4449058" y="6858000"/>
                  </a:lnTo>
                  <a:lnTo>
                    <a:pt x="1970756" y="6858000"/>
                  </a:lnTo>
                  <a:lnTo>
                    <a:pt x="1735871" y="6627685"/>
                  </a:lnTo>
                  <a:cubicBezTo>
                    <a:pt x="1502482" y="6382823"/>
                    <a:pt x="1285773" y="6107254"/>
                    <a:pt x="1080930" y="5805127"/>
                  </a:cubicBezTo>
                  <a:cubicBezTo>
                    <a:pt x="556364" y="5032027"/>
                    <a:pt x="0" y="4501616"/>
                    <a:pt x="0" y="3498372"/>
                  </a:cubicBezTo>
                  <a:cubicBezTo>
                    <a:pt x="0" y="2160829"/>
                    <a:pt x="685185" y="949872"/>
                    <a:pt x="1708172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BF9D8-A7CB-D3F1-7E12-AD682B8F0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2812" y="1032987"/>
            <a:ext cx="4919108" cy="4792027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it-IT" sz="2000" b="1" i="0" dirty="0">
                <a:solidFill>
                  <a:schemeClr val="tx2"/>
                </a:solidFill>
                <a:effectLst/>
                <a:latin typeface="Inter"/>
              </a:rPr>
              <a:t>Diagrammi UML Realizzati</a:t>
            </a:r>
          </a:p>
          <a:p>
            <a:pPr>
              <a:buFont typeface="+mj-lt"/>
              <a:buAutoNum type="arabicPeriod"/>
            </a:pPr>
            <a:r>
              <a:rPr lang="it-IT" sz="2000" b="1" i="0" dirty="0">
                <a:solidFill>
                  <a:schemeClr val="tx2"/>
                </a:solidFill>
                <a:effectLst/>
                <a:latin typeface="Inter"/>
              </a:rPr>
              <a:t>Use Case </a:t>
            </a:r>
            <a:r>
              <a:rPr lang="it-IT" sz="2000" b="1" i="0" dirty="0" err="1">
                <a:solidFill>
                  <a:schemeClr val="tx2"/>
                </a:solidFill>
                <a:effectLst/>
                <a:latin typeface="Inter"/>
              </a:rPr>
              <a:t>Diagram</a:t>
            </a:r>
            <a:r>
              <a:rPr lang="it-IT" sz="2000" b="0" i="0" dirty="0">
                <a:solidFill>
                  <a:schemeClr val="tx2"/>
                </a:solidFill>
                <a:effectLst/>
                <a:latin typeface="Inter"/>
              </a:rPr>
              <a:t> </a:t>
            </a:r>
          </a:p>
          <a:p>
            <a:pPr>
              <a:buFont typeface="+mj-lt"/>
              <a:buAutoNum type="arabicPeriod"/>
            </a:pPr>
            <a:r>
              <a:rPr lang="it-IT" sz="2000" b="1" i="0" dirty="0">
                <a:solidFill>
                  <a:schemeClr val="tx2"/>
                </a:solidFill>
                <a:effectLst/>
                <a:latin typeface="Inter"/>
              </a:rPr>
              <a:t>Class </a:t>
            </a:r>
            <a:r>
              <a:rPr lang="it-IT" sz="2000" b="1" i="0" dirty="0" err="1">
                <a:solidFill>
                  <a:schemeClr val="tx2"/>
                </a:solidFill>
                <a:effectLst/>
                <a:latin typeface="Inter"/>
              </a:rPr>
              <a:t>Diagram</a:t>
            </a:r>
            <a:r>
              <a:rPr lang="it-IT" sz="2000" b="0" i="0" dirty="0">
                <a:solidFill>
                  <a:schemeClr val="tx2"/>
                </a:solidFill>
                <a:effectLst/>
                <a:latin typeface="Inter"/>
              </a:rPr>
              <a:t> </a:t>
            </a:r>
          </a:p>
          <a:p>
            <a:pPr>
              <a:spcBef>
                <a:spcPts val="300"/>
              </a:spcBef>
              <a:buFont typeface="+mj-lt"/>
              <a:buAutoNum type="arabicPeriod"/>
            </a:pPr>
            <a:r>
              <a:rPr lang="it-IT" sz="2000" b="1" i="0" dirty="0">
                <a:solidFill>
                  <a:schemeClr val="tx2"/>
                </a:solidFill>
                <a:effectLst/>
                <a:latin typeface="Inter"/>
              </a:rPr>
              <a:t>State Machine </a:t>
            </a:r>
            <a:r>
              <a:rPr lang="it-IT" sz="2000" b="1" i="0" dirty="0" err="1">
                <a:solidFill>
                  <a:schemeClr val="tx2"/>
                </a:solidFill>
                <a:effectLst/>
                <a:latin typeface="Inter"/>
              </a:rPr>
              <a:t>Diagram</a:t>
            </a:r>
            <a:endParaRPr lang="it-IT" sz="2000" b="0" i="0" dirty="0">
              <a:solidFill>
                <a:schemeClr val="tx2"/>
              </a:solidFill>
              <a:effectLst/>
              <a:latin typeface="Inter"/>
            </a:endParaRPr>
          </a:p>
          <a:p>
            <a:pPr>
              <a:spcBef>
                <a:spcPts val="300"/>
              </a:spcBef>
              <a:buFont typeface="+mj-lt"/>
              <a:buAutoNum type="arabicPeriod"/>
            </a:pPr>
            <a:r>
              <a:rPr lang="it-IT" sz="2000" b="1" i="0" dirty="0" err="1">
                <a:solidFill>
                  <a:schemeClr val="tx2"/>
                </a:solidFill>
                <a:effectLst/>
                <a:latin typeface="Inter"/>
              </a:rPr>
              <a:t>Sequence</a:t>
            </a:r>
            <a:r>
              <a:rPr lang="it-IT" sz="2000" b="1" i="0" dirty="0">
                <a:solidFill>
                  <a:schemeClr val="tx2"/>
                </a:solidFill>
                <a:effectLst/>
                <a:latin typeface="Inter"/>
              </a:rPr>
              <a:t> </a:t>
            </a:r>
            <a:r>
              <a:rPr lang="it-IT" sz="2000" b="1" i="0" dirty="0" err="1">
                <a:solidFill>
                  <a:schemeClr val="tx2"/>
                </a:solidFill>
                <a:effectLst/>
                <a:latin typeface="Inter"/>
              </a:rPr>
              <a:t>Diagram</a:t>
            </a:r>
            <a:endParaRPr lang="it-IT" sz="2000" b="0" i="0" dirty="0">
              <a:solidFill>
                <a:schemeClr val="tx2"/>
              </a:solidFill>
              <a:effectLst/>
              <a:latin typeface="Inter"/>
            </a:endParaRPr>
          </a:p>
          <a:p>
            <a:pPr>
              <a:spcBef>
                <a:spcPts val="300"/>
              </a:spcBef>
              <a:buFont typeface="+mj-lt"/>
              <a:buAutoNum type="arabicPeriod"/>
            </a:pPr>
            <a:r>
              <a:rPr lang="it-IT" sz="2000" b="1" i="0" dirty="0" err="1">
                <a:solidFill>
                  <a:schemeClr val="tx2"/>
                </a:solidFill>
                <a:effectLst/>
                <a:latin typeface="Inter"/>
              </a:rPr>
              <a:t>Communication</a:t>
            </a:r>
            <a:r>
              <a:rPr lang="it-IT" sz="2000" b="1" i="0" dirty="0">
                <a:solidFill>
                  <a:schemeClr val="tx2"/>
                </a:solidFill>
                <a:effectLst/>
                <a:latin typeface="Inter"/>
              </a:rPr>
              <a:t> </a:t>
            </a:r>
            <a:r>
              <a:rPr lang="it-IT" sz="2000" b="1" i="0" dirty="0" err="1">
                <a:solidFill>
                  <a:schemeClr val="tx2"/>
                </a:solidFill>
                <a:effectLst/>
                <a:latin typeface="Inter"/>
              </a:rPr>
              <a:t>Diagram</a:t>
            </a:r>
            <a:endParaRPr lang="it-IT" sz="2000" b="0" i="0" dirty="0">
              <a:solidFill>
                <a:schemeClr val="tx2"/>
              </a:solidFill>
              <a:effectLst/>
              <a:latin typeface="Inter"/>
            </a:endParaRPr>
          </a:p>
          <a:p>
            <a:pPr>
              <a:spcBef>
                <a:spcPts val="300"/>
              </a:spcBef>
              <a:buFont typeface="+mj-lt"/>
              <a:buAutoNum type="arabicPeriod"/>
            </a:pPr>
            <a:r>
              <a:rPr lang="it-IT" sz="2000" b="1" i="0" dirty="0">
                <a:solidFill>
                  <a:schemeClr val="tx2"/>
                </a:solidFill>
                <a:effectLst/>
                <a:latin typeface="Inter"/>
              </a:rPr>
              <a:t>Activity </a:t>
            </a:r>
            <a:r>
              <a:rPr lang="it-IT" sz="2000" b="1" i="0" dirty="0" err="1">
                <a:solidFill>
                  <a:schemeClr val="tx2"/>
                </a:solidFill>
                <a:effectLst/>
                <a:latin typeface="Inter"/>
              </a:rPr>
              <a:t>Diagram</a:t>
            </a:r>
            <a:endParaRPr lang="it-IT" sz="2000" b="0" i="0" dirty="0">
              <a:solidFill>
                <a:schemeClr val="tx2"/>
              </a:solidFill>
              <a:effectLst/>
              <a:latin typeface="Inter"/>
            </a:endParaRPr>
          </a:p>
          <a:p>
            <a:pPr>
              <a:spcBef>
                <a:spcPts val="300"/>
              </a:spcBef>
              <a:buFont typeface="+mj-lt"/>
              <a:buAutoNum type="arabicPeriod"/>
            </a:pPr>
            <a:r>
              <a:rPr lang="it-IT" sz="2000" b="1" i="0" dirty="0">
                <a:solidFill>
                  <a:schemeClr val="tx2"/>
                </a:solidFill>
                <a:effectLst/>
                <a:latin typeface="Inter"/>
              </a:rPr>
              <a:t>Component </a:t>
            </a:r>
            <a:r>
              <a:rPr lang="it-IT" sz="2000" b="1" i="0" dirty="0" err="1">
                <a:solidFill>
                  <a:schemeClr val="tx2"/>
                </a:solidFill>
                <a:effectLst/>
                <a:latin typeface="Inter"/>
              </a:rPr>
              <a:t>Diagram</a:t>
            </a:r>
            <a:r>
              <a:rPr lang="it-IT" sz="2000" b="0" i="0" dirty="0">
                <a:solidFill>
                  <a:schemeClr val="tx2"/>
                </a:solidFill>
                <a:effectLst/>
                <a:latin typeface="Inter"/>
              </a:rPr>
              <a:t> </a:t>
            </a:r>
          </a:p>
          <a:p>
            <a:pPr>
              <a:spcBef>
                <a:spcPts val="300"/>
              </a:spcBef>
              <a:buFont typeface="+mj-lt"/>
              <a:buAutoNum type="arabicPeriod"/>
            </a:pPr>
            <a:r>
              <a:rPr lang="it-IT" sz="2000" b="1" i="0" dirty="0">
                <a:solidFill>
                  <a:schemeClr val="tx2"/>
                </a:solidFill>
                <a:effectLst/>
                <a:latin typeface="Inter"/>
              </a:rPr>
              <a:t>Package </a:t>
            </a:r>
            <a:r>
              <a:rPr lang="it-IT" sz="2000" b="1" i="0" dirty="0" err="1">
                <a:solidFill>
                  <a:schemeClr val="tx2"/>
                </a:solidFill>
                <a:effectLst/>
                <a:latin typeface="Inter"/>
              </a:rPr>
              <a:t>Diagram</a:t>
            </a:r>
            <a:endParaRPr lang="it-IT" sz="2000" b="0" i="0" dirty="0">
              <a:solidFill>
                <a:schemeClr val="tx2"/>
              </a:solidFill>
              <a:effectLst/>
              <a:latin typeface="Inter"/>
            </a:endParaRPr>
          </a:p>
          <a:p>
            <a:pPr marL="0" indent="0">
              <a:buNone/>
            </a:pP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3A60F-D1E1-C885-25BD-E37FE9AEAE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4672" y="6356350"/>
            <a:ext cx="2743200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A487B-30BB-D7A9-541E-E171339D4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 noProof="0"/>
              <a:t>Presentazione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5F90B-A703-3979-44A8-9125B7AA3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it-IT" noProof="0" smtClean="0"/>
              <a:pPr rtl="0">
                <a:spcAft>
                  <a:spcPts val="600"/>
                </a:spcAft>
              </a:pPr>
              <a:t>10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136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64053CBF-3932-45FF-8285-EE5146085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E751C04-BEA6-446B-A678-9C74819EB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8167"/>
            <a:ext cx="4834070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2625A013-D9BE-43C4-AF21-6F2B003EF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7875715-EC2E-457F-851D-F6C817685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7E41CC6-0C83-40EE-80BB-79394D9E9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0603498-5DFE-4D26-BFB5-C9269C9BD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7924" y="991261"/>
            <a:ext cx="5754696" cy="1837349"/>
          </a:xfrm>
        </p:spPr>
        <p:txBody>
          <a:bodyPr rtlCol="0">
            <a:normAutofit/>
          </a:bodyPr>
          <a:lstStyle/>
          <a:p>
            <a:pPr algn="ctr" rtl="0"/>
            <a:r>
              <a:rPr lang="it-IT" sz="3600" b="1">
                <a:solidFill>
                  <a:schemeClr val="tx2"/>
                </a:solidFill>
              </a:rPr>
              <a:t>Implementazione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B50AB-E09E-377A-4B46-AFA47F523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4480" y="2726727"/>
            <a:ext cx="6847840" cy="3493098"/>
          </a:xfrm>
        </p:spPr>
        <p:txBody>
          <a:bodyPr anchor="t">
            <a:normAutofit fontScale="92500" lnSpcReduction="10000"/>
          </a:bodyPr>
          <a:lstStyle/>
          <a:p>
            <a:pPr>
              <a:buNone/>
            </a:pPr>
            <a:r>
              <a:rPr lang="it-IT" sz="1600" b="1" i="0" dirty="0">
                <a:solidFill>
                  <a:schemeClr val="tx2"/>
                </a:solidFill>
                <a:effectLst/>
              </a:rPr>
              <a:t>Parti Implementate</a:t>
            </a:r>
          </a:p>
          <a:p>
            <a:pPr marL="0" indent="0">
              <a:buNone/>
            </a:pPr>
            <a:r>
              <a:rPr lang="it-IT" sz="1600" b="0" i="0" dirty="0">
                <a:solidFill>
                  <a:schemeClr val="tx2"/>
                </a:solidFill>
                <a:effectLst/>
              </a:rPr>
              <a:t>Abbiamo implementato le funzionalità nelle colonne </a:t>
            </a:r>
            <a:r>
              <a:rPr lang="it-IT" sz="1600" b="1" i="0" dirty="0">
                <a:solidFill>
                  <a:schemeClr val="tx2"/>
                </a:solidFill>
                <a:effectLst/>
              </a:rPr>
              <a:t>MUST HAVE</a:t>
            </a:r>
            <a:r>
              <a:rPr lang="it-IT" sz="1600" b="0" i="0" dirty="0">
                <a:solidFill>
                  <a:schemeClr val="tx2"/>
                </a:solidFill>
                <a:effectLst/>
              </a:rPr>
              <a:t> e </a:t>
            </a:r>
            <a:r>
              <a:rPr lang="it-IT" sz="1600" b="1" i="0" dirty="0">
                <a:solidFill>
                  <a:schemeClr val="tx2"/>
                </a:solidFill>
                <a:effectLst/>
              </a:rPr>
              <a:t>SHOULD HAVE</a:t>
            </a:r>
            <a:r>
              <a:rPr lang="it-IT" sz="1600" b="0" i="0" dirty="0">
                <a:solidFill>
                  <a:schemeClr val="tx2"/>
                </a:solidFill>
                <a:effectLst/>
              </a:rPr>
              <a:t>, come da priorità definite nel </a:t>
            </a:r>
            <a:r>
              <a:rPr lang="it-IT" sz="1600" b="1" i="0" dirty="0" err="1">
                <a:solidFill>
                  <a:schemeClr val="tx2"/>
                </a:solidFill>
                <a:effectLst/>
              </a:rPr>
              <a:t>MoSCoW</a:t>
            </a:r>
            <a:r>
              <a:rPr lang="it-IT" sz="1600" b="0" i="0" dirty="0">
                <a:solidFill>
                  <a:schemeClr val="tx2"/>
                </a:solidFill>
                <a:effectLst/>
              </a:rPr>
              <a:t>:</a:t>
            </a:r>
          </a:p>
          <a:p>
            <a:pPr>
              <a:spcAft>
                <a:spcPts val="300"/>
              </a:spcAft>
              <a:buFont typeface="+mj-lt"/>
              <a:buAutoNum type="arabicPeriod"/>
            </a:pPr>
            <a:r>
              <a:rPr lang="it-IT" sz="1600" b="1" i="0" dirty="0">
                <a:solidFill>
                  <a:schemeClr val="tx2"/>
                </a:solidFill>
                <a:effectLst/>
              </a:rPr>
              <a:t>Implementazione dei giochi</a:t>
            </a:r>
            <a:endParaRPr lang="it-IT" sz="1600" b="0" i="0" dirty="0">
              <a:solidFill>
                <a:schemeClr val="tx2"/>
              </a:solidFill>
              <a:effectLst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600" b="1" i="0" dirty="0">
                <a:solidFill>
                  <a:schemeClr val="tx2"/>
                </a:solidFill>
                <a:effectLst/>
              </a:rPr>
              <a:t>Gestione degli utenti</a:t>
            </a:r>
            <a:endParaRPr lang="it-IT" sz="1600" b="0" i="0" dirty="0">
              <a:solidFill>
                <a:schemeClr val="tx2"/>
              </a:solidFill>
              <a:effectLst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600" b="1" i="0" dirty="0">
                <a:solidFill>
                  <a:schemeClr val="tx2"/>
                </a:solidFill>
                <a:effectLst/>
              </a:rPr>
              <a:t>Gestione degli errori</a:t>
            </a:r>
            <a:endParaRPr lang="it-IT" sz="1600" b="0" i="0" dirty="0">
              <a:solidFill>
                <a:schemeClr val="tx2"/>
              </a:solidFill>
              <a:effectLst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600" b="1" i="0" dirty="0">
                <a:solidFill>
                  <a:schemeClr val="tx2"/>
                </a:solidFill>
                <a:effectLst/>
              </a:rPr>
              <a:t>Integrazione di un database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600" b="1" i="0" dirty="0">
                <a:solidFill>
                  <a:schemeClr val="tx2"/>
                </a:solidFill>
                <a:effectLst/>
              </a:rPr>
              <a:t>Compatibilità con sistemi operativi principali</a:t>
            </a:r>
            <a:endParaRPr lang="it-IT" sz="1600" b="0" i="0" dirty="0">
              <a:solidFill>
                <a:schemeClr val="tx2"/>
              </a:solidFill>
              <a:effectLst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600" b="1" i="0" dirty="0">
                <a:solidFill>
                  <a:schemeClr val="tx2"/>
                </a:solidFill>
                <a:effectLst/>
              </a:rPr>
              <a:t>Interfaccia grafica user-friendly</a:t>
            </a:r>
            <a:endParaRPr lang="it-IT" sz="1600" b="0" i="0" dirty="0">
              <a:solidFill>
                <a:schemeClr val="tx2"/>
              </a:solidFill>
              <a:effectLst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600" b="1" i="0" dirty="0">
                <a:solidFill>
                  <a:schemeClr val="tx2"/>
                </a:solidFill>
                <a:effectLst/>
              </a:rPr>
              <a:t>Effetti sonori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endParaRPr lang="it-IT" sz="1600" b="0" i="0" dirty="0">
              <a:solidFill>
                <a:schemeClr val="tx2"/>
              </a:solidFill>
              <a:effectLst/>
            </a:endParaRP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it-IT" sz="1600" b="0" i="0" dirty="0">
                <a:solidFill>
                  <a:schemeClr val="tx2"/>
                </a:solidFill>
                <a:effectLst/>
              </a:rPr>
              <a:t>Le funzionalità </a:t>
            </a:r>
            <a:r>
              <a:rPr lang="it-IT" sz="1600" b="1" i="0" dirty="0">
                <a:solidFill>
                  <a:schemeClr val="tx2"/>
                </a:solidFill>
                <a:effectLst/>
              </a:rPr>
              <a:t>COULD HAVE</a:t>
            </a:r>
            <a:r>
              <a:rPr lang="it-IT" sz="1600" b="0" i="0" dirty="0">
                <a:solidFill>
                  <a:schemeClr val="tx2"/>
                </a:solidFill>
                <a:effectLst/>
              </a:rPr>
              <a:t> e </a:t>
            </a:r>
            <a:r>
              <a:rPr lang="it-IT" sz="1600" b="1" i="0" dirty="0">
                <a:solidFill>
                  <a:schemeClr val="tx2"/>
                </a:solidFill>
                <a:effectLst/>
              </a:rPr>
              <a:t>WON'T</a:t>
            </a:r>
            <a:r>
              <a:rPr lang="it-IT" sz="1600" b="0" i="0" dirty="0">
                <a:solidFill>
                  <a:schemeClr val="tx2"/>
                </a:solidFill>
                <a:effectLst/>
              </a:rPr>
              <a:t> sono state escluse per limiti di tempo e risorse, ma potrebbero essere considerate per future espansioni.</a:t>
            </a:r>
          </a:p>
          <a:p>
            <a:pPr marL="0" indent="0">
              <a:buNone/>
            </a:pPr>
            <a:endParaRPr lang="it-IT" sz="800" dirty="0">
              <a:solidFill>
                <a:schemeClr val="tx2"/>
              </a:solidFill>
            </a:endParaRPr>
          </a:p>
        </p:txBody>
      </p: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B63ACBA3-DEFD-4C6D-BBA0-64468FA99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2F7819D-2B89-4D80-A1C3-8B31811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7065990-2350-41B3-858B-20EF8744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8DA7EC7-CAA0-4665-AA29-BFBA806EC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B1132A14-489F-4CED-B626-2A1711C98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2" name="Segnaposto numero diapositiva 81">
            <a:extLst>
              <a:ext uri="{FF2B5EF4-FFF2-40B4-BE49-F238E27FC236}">
                <a16:creationId xmlns:a16="http://schemas.microsoft.com/office/drawing/2014/main" id="{CE36A058-BEC2-4BC5-A467-F2EB2A36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it-IT" b="1" smtClean="0"/>
              <a:pPr rtl="0">
                <a:spcAft>
                  <a:spcPts val="600"/>
                </a:spcAft>
              </a:pPr>
              <a:t>11</a:t>
            </a:fld>
            <a:endParaRPr lang="it-IT" b="1"/>
          </a:p>
        </p:txBody>
      </p:sp>
    </p:spTree>
    <p:extLst>
      <p:ext uri="{BB962C8B-B14F-4D97-AF65-F5344CB8AC3E}">
        <p14:creationId xmlns:p14="http://schemas.microsoft.com/office/powerpoint/2010/main" val="2728347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43C823D3-D619-407C-89E0-C6F6B1E7A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47F8E3E-2FFA-4A0F-B3C7-E57ADDCFB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594707"/>
            <a:ext cx="9833548" cy="1325563"/>
          </a:xfrm>
        </p:spPr>
        <p:txBody>
          <a:bodyPr rtlCol="0" anchor="b">
            <a:normAutofit/>
          </a:bodyPr>
          <a:lstStyle/>
          <a:p>
            <a:pPr algn="ctr" rtl="0"/>
            <a:r>
              <a:rPr lang="it-IT" sz="3600" b="1" dirty="0">
                <a:solidFill>
                  <a:schemeClr val="tx2"/>
                </a:solidFill>
              </a:rPr>
              <a:t>Testing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3D939F1-7ABE-4D0E-946A-43F37F556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3FE0426-0FE4-451E-A8BB-08DA6A6AC2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A32F7E8-35B4-451F-AA07-AECF7CA1D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097796-C3C8-4772-9EBD-9F5CA368F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C4BC137-BB50-4235-A83F-4B4EEE159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B50AB-E09E-377A-4B46-AFA47F523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329677"/>
            <a:ext cx="10174574" cy="2890148"/>
          </a:xfrm>
        </p:spPr>
        <p:txBody>
          <a:bodyPr>
            <a:normAutofit lnSpcReduction="10000"/>
          </a:bodyPr>
          <a:lstStyle/>
          <a:p>
            <a:pPr marL="0" indent="0">
              <a:spcAft>
                <a:spcPts val="300"/>
              </a:spcAft>
              <a:buNone/>
            </a:pPr>
            <a:r>
              <a:rPr lang="it-IT" sz="1100" b="1" i="0" dirty="0">
                <a:solidFill>
                  <a:schemeClr val="tx2"/>
                </a:solidFill>
                <a:effectLst/>
              </a:rPr>
              <a:t>1. Testing Automatico</a:t>
            </a:r>
            <a:r>
              <a:rPr lang="it-IT" sz="1100" b="0" i="0" dirty="0">
                <a:solidFill>
                  <a:schemeClr val="tx2"/>
                </a:solidFill>
                <a:effectLst/>
              </a:rPr>
              <a:t>:</a:t>
            </a: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100" b="1" i="0" dirty="0" err="1">
                <a:solidFill>
                  <a:schemeClr val="tx2"/>
                </a:solidFill>
                <a:effectLst/>
              </a:rPr>
              <a:t>JUnit</a:t>
            </a:r>
            <a:r>
              <a:rPr lang="it-IT" sz="1100" b="0" i="0" dirty="0">
                <a:solidFill>
                  <a:schemeClr val="tx2"/>
                </a:solidFill>
                <a:effectLst/>
              </a:rPr>
              <a:t>: Utilizzato per i </a:t>
            </a:r>
            <a:r>
              <a:rPr lang="it-IT" sz="1100" i="0" dirty="0">
                <a:solidFill>
                  <a:schemeClr val="tx2"/>
                </a:solidFill>
                <a:effectLst/>
              </a:rPr>
              <a:t>test unitari </a:t>
            </a:r>
            <a:r>
              <a:rPr lang="it-IT" sz="1100" b="0" i="0" dirty="0">
                <a:solidFill>
                  <a:schemeClr val="tx2"/>
                </a:solidFill>
                <a:effectLst/>
              </a:rPr>
              <a:t>su metodi.</a:t>
            </a: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100" b="1" i="0" dirty="0" err="1">
                <a:solidFill>
                  <a:schemeClr val="tx2"/>
                </a:solidFill>
                <a:effectLst/>
              </a:rPr>
              <a:t>Continuous</a:t>
            </a:r>
            <a:r>
              <a:rPr lang="it-IT" sz="1100" b="1" i="0" dirty="0">
                <a:solidFill>
                  <a:schemeClr val="tx2"/>
                </a:solidFill>
                <a:effectLst/>
              </a:rPr>
              <a:t> Integration (CI) con Maven</a:t>
            </a:r>
            <a:r>
              <a:rPr lang="it-IT" sz="1100" b="0" i="0" dirty="0">
                <a:solidFill>
                  <a:schemeClr val="tx2"/>
                </a:solidFill>
                <a:effectLst/>
              </a:rPr>
              <a:t>: Configurazione di un flusso CI per eseguire automaticamente i test unitari a ogni </a:t>
            </a:r>
            <a:r>
              <a:rPr lang="it-IT" sz="1100" b="0" i="0" dirty="0" err="1">
                <a:solidFill>
                  <a:schemeClr val="tx2"/>
                </a:solidFill>
                <a:effectLst/>
              </a:rPr>
              <a:t>commit</a:t>
            </a:r>
            <a:r>
              <a:rPr lang="it-IT" sz="1100" b="0" i="0" dirty="0">
                <a:solidFill>
                  <a:schemeClr val="tx2"/>
                </a:solidFill>
                <a:effectLst/>
              </a:rPr>
              <a:t>.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it-IT" sz="1100" b="1" i="0" dirty="0">
                <a:solidFill>
                  <a:schemeClr val="tx2"/>
                </a:solidFill>
                <a:effectLst/>
              </a:rPr>
              <a:t>2. Testing Manuale</a:t>
            </a:r>
            <a:r>
              <a:rPr lang="it-IT" sz="1100" b="0" i="0" dirty="0">
                <a:solidFill>
                  <a:schemeClr val="tx2"/>
                </a:solidFill>
                <a:effectLst/>
              </a:rPr>
              <a:t>:</a:t>
            </a:r>
          </a:p>
          <a:p>
            <a:pPr marL="742950" lvl="1" indent="-285750">
              <a:spcBef>
                <a:spcPts val="300"/>
              </a:spcBef>
              <a:buFont typeface="+mj-lt"/>
              <a:buAutoNum type="arabicPeriod"/>
            </a:pPr>
            <a:r>
              <a:rPr lang="it-IT" sz="1100" b="1" i="0" dirty="0">
                <a:solidFill>
                  <a:schemeClr val="tx2"/>
                </a:solidFill>
                <a:effectLst/>
              </a:rPr>
              <a:t>Test di Integrazione</a:t>
            </a:r>
            <a:r>
              <a:rPr lang="it-IT" sz="1100" b="0" i="0" dirty="0">
                <a:solidFill>
                  <a:schemeClr val="tx2"/>
                </a:solidFill>
                <a:effectLst/>
              </a:rPr>
              <a:t>: Verifica dell'interazione tra i componenti.</a:t>
            </a:r>
          </a:p>
          <a:p>
            <a:pPr marL="742950" lvl="1" indent="-285750">
              <a:spcBef>
                <a:spcPts val="300"/>
              </a:spcBef>
              <a:buFont typeface="+mj-lt"/>
              <a:buAutoNum type="arabicPeriod"/>
            </a:pPr>
            <a:r>
              <a:rPr lang="it-IT" sz="1100" b="1" i="0" dirty="0">
                <a:solidFill>
                  <a:schemeClr val="tx2"/>
                </a:solidFill>
                <a:effectLst/>
              </a:rPr>
              <a:t>Test di Sistema</a:t>
            </a:r>
            <a:r>
              <a:rPr lang="it-IT" sz="1100" b="0" i="0" dirty="0">
                <a:solidFill>
                  <a:schemeClr val="tx2"/>
                </a:solidFill>
                <a:effectLst/>
              </a:rPr>
              <a:t>: Verifica del funzionamento complessivo dell'applicazione.</a:t>
            </a:r>
          </a:p>
          <a:p>
            <a:pPr marL="742950" lvl="1" indent="-285750">
              <a:spcBef>
                <a:spcPts val="300"/>
              </a:spcBef>
              <a:buFont typeface="+mj-lt"/>
              <a:buAutoNum type="arabicPeriod"/>
            </a:pPr>
            <a:r>
              <a:rPr lang="it-IT" sz="1100" b="1" i="0" dirty="0">
                <a:solidFill>
                  <a:schemeClr val="tx2"/>
                </a:solidFill>
                <a:effectLst/>
              </a:rPr>
              <a:t>Test di Usabilità</a:t>
            </a:r>
            <a:r>
              <a:rPr lang="it-IT" sz="1100" b="0" i="0" dirty="0">
                <a:solidFill>
                  <a:schemeClr val="tx2"/>
                </a:solidFill>
                <a:effectLst/>
              </a:rPr>
              <a:t>: Valutazione dell'interfaccia utente e dell'esperienza di gioco.</a:t>
            </a:r>
          </a:p>
          <a:p>
            <a:pPr marL="0" indent="0">
              <a:buNone/>
            </a:pPr>
            <a:r>
              <a:rPr lang="it-IT" sz="1100" b="1" i="0" dirty="0">
                <a:solidFill>
                  <a:schemeClr val="tx2"/>
                </a:solidFill>
                <a:effectLst/>
              </a:rPr>
              <a:t>Risultati del Testing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it-IT" sz="1100" b="1" i="0" dirty="0">
                <a:solidFill>
                  <a:schemeClr val="tx2"/>
                </a:solidFill>
                <a:effectLst/>
              </a:rPr>
              <a:t>Identificazione e Correzione di Bug</a:t>
            </a:r>
            <a:r>
              <a:rPr lang="it-IT" sz="1100" b="0" i="0" dirty="0">
                <a:solidFill>
                  <a:schemeClr val="tx2"/>
                </a:solidFill>
                <a:effectLst/>
              </a:rPr>
              <a:t>:</a:t>
            </a:r>
          </a:p>
          <a:p>
            <a:pPr marL="742950" lvl="1" indent="-285750">
              <a:spcBef>
                <a:spcPts val="300"/>
              </a:spcBef>
              <a:buFont typeface="+mj-lt"/>
              <a:buAutoNum type="arabicPeriod"/>
            </a:pPr>
            <a:r>
              <a:rPr lang="it-IT" sz="1100" b="0" i="0" dirty="0">
                <a:solidFill>
                  <a:schemeClr val="tx2"/>
                </a:solidFill>
                <a:effectLst/>
              </a:rPr>
              <a:t>I test unitari hanno identificato bug nella logica di gioco (es. calcolo errato del punteggio nel Blackjack).</a:t>
            </a:r>
          </a:p>
          <a:p>
            <a:pPr marL="742950" lvl="1" indent="-285750">
              <a:spcBef>
                <a:spcPts val="300"/>
              </a:spcBef>
              <a:buFont typeface="+mj-lt"/>
              <a:buAutoNum type="arabicPeriod"/>
            </a:pPr>
            <a:r>
              <a:rPr lang="it-IT" sz="1100" b="0" i="0" dirty="0">
                <a:solidFill>
                  <a:schemeClr val="tx2"/>
                </a:solidFill>
                <a:effectLst/>
              </a:rPr>
              <a:t>I test di integrazione hanno rilevato problemi nella comunicazione tra Model e Controller.</a:t>
            </a:r>
          </a:p>
          <a:p>
            <a:pPr>
              <a:spcAft>
                <a:spcPts val="300"/>
              </a:spcAft>
              <a:buNone/>
            </a:pPr>
            <a:r>
              <a:rPr lang="it-IT" sz="1100" b="1" i="0" dirty="0">
                <a:solidFill>
                  <a:schemeClr val="tx2"/>
                </a:solidFill>
                <a:effectLst/>
              </a:rPr>
              <a:t>Stabilità del Sistema</a:t>
            </a:r>
            <a:r>
              <a:rPr lang="it-IT" sz="1100" b="0" i="0" dirty="0">
                <a:solidFill>
                  <a:schemeClr val="tx2"/>
                </a:solidFill>
                <a:effectLst/>
              </a:rPr>
              <a:t>:</a:t>
            </a:r>
          </a:p>
          <a:p>
            <a:pPr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it-IT" sz="1100" b="0" i="0" dirty="0">
                <a:solidFill>
                  <a:schemeClr val="tx2"/>
                </a:solidFill>
                <a:effectLst/>
              </a:rPr>
              <a:t>Grazie ai test automatici e alla CI, abbiamo garantito che ogni nuova funzionalità o modifica non rompesse il funzionamento esistente.</a:t>
            </a:r>
          </a:p>
          <a:p>
            <a:pPr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it-IT" sz="1100" b="0" i="0" dirty="0">
                <a:solidFill>
                  <a:schemeClr val="tx2"/>
                </a:solidFill>
                <a:effectLst/>
              </a:rPr>
              <a:t>Esempio: Aggiunta di una nuova funzionalità (es. effetti sonori) senza impattare le funzionalità esistenti.</a:t>
            </a:r>
          </a:p>
          <a:p>
            <a:pPr marL="457200" lvl="1" indent="0">
              <a:buNone/>
            </a:pPr>
            <a:endParaRPr lang="en-US" sz="700" dirty="0">
              <a:solidFill>
                <a:schemeClr val="tx2"/>
              </a:solidFill>
            </a:endParaRPr>
          </a:p>
        </p:txBody>
      </p:sp>
      <p:sp>
        <p:nvSpPr>
          <p:cNvPr id="82" name="Segnaposto numero diapositiva 81">
            <a:extLst>
              <a:ext uri="{FF2B5EF4-FFF2-40B4-BE49-F238E27FC236}">
                <a16:creationId xmlns:a16="http://schemas.microsoft.com/office/drawing/2014/main" id="{CE36A058-BEC2-4BC5-A467-F2EB2A36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it-IT" b="1" smtClean="0"/>
              <a:pPr rtl="0">
                <a:spcAft>
                  <a:spcPts val="600"/>
                </a:spcAft>
              </a:pPr>
              <a:t>12</a:t>
            </a:fld>
            <a:endParaRPr lang="it-IT" b="1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9DB3963A-4187-4A72-9DA4-CA6BADE22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428E75E-001A-4568-B035-574F1303E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4AC8CFC-1164-4525-82A0-25F75ADCF4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6F35C856-5B70-4CA2-BB8F-A37197D8F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50FD8B0-DE97-47B1-84ED-67A3BD00F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14790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6570CC06-DB21-401C-BCF8-AAC5FF550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6A85A7-2359-50AF-B2C8-F8FBFA3E2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3566160" cy="35803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DEMO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C8E28EBE-7025-5B13-B0D6-DB0039E1E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510" y="640080"/>
            <a:ext cx="2676037" cy="3419856"/>
          </a:xfrm>
          <a:prstGeom prst="rect">
            <a:avLst/>
          </a:prstGeom>
        </p:spPr>
      </p:pic>
      <p:pic>
        <p:nvPicPr>
          <p:cNvPr id="19" name="Immagine 18" descr="Immagine che contiene schermata, testo, Rettangolo&#10;&#10;Il contenuto generato dall'IA potrebbe non essere corretto.">
            <a:extLst>
              <a:ext uri="{FF2B5EF4-FFF2-40B4-BE49-F238E27FC236}">
                <a16:creationId xmlns:a16="http://schemas.microsoft.com/office/drawing/2014/main" id="{FAD58276-92EF-DBE4-527B-097D41E27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7181" y="712592"/>
            <a:ext cx="3438144" cy="3274832"/>
          </a:xfrm>
          <a:prstGeom prst="rect">
            <a:avLst/>
          </a:prstGeom>
        </p:spPr>
      </p:pic>
      <p:sp>
        <p:nvSpPr>
          <p:cNvPr id="43" name="sketch line">
            <a:extLst>
              <a:ext uri="{FF2B5EF4-FFF2-40B4-BE49-F238E27FC236}">
                <a16:creationId xmlns:a16="http://schemas.microsoft.com/office/drawing/2014/main" id="{15B998FC-4B98-4A07-B159-9E629180A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4409267"/>
            <a:ext cx="3566160" cy="18288"/>
          </a:xfrm>
          <a:custGeom>
            <a:avLst/>
            <a:gdLst>
              <a:gd name="connsiteX0" fmla="*/ 0 w 3566160"/>
              <a:gd name="connsiteY0" fmla="*/ 0 h 18288"/>
              <a:gd name="connsiteX1" fmla="*/ 665683 w 3566160"/>
              <a:gd name="connsiteY1" fmla="*/ 0 h 18288"/>
              <a:gd name="connsiteX2" fmla="*/ 1331366 w 3566160"/>
              <a:gd name="connsiteY2" fmla="*/ 0 h 18288"/>
              <a:gd name="connsiteX3" fmla="*/ 1818742 w 3566160"/>
              <a:gd name="connsiteY3" fmla="*/ 0 h 18288"/>
              <a:gd name="connsiteX4" fmla="*/ 2413102 w 3566160"/>
              <a:gd name="connsiteY4" fmla="*/ 0 h 18288"/>
              <a:gd name="connsiteX5" fmla="*/ 2936138 w 3566160"/>
              <a:gd name="connsiteY5" fmla="*/ 0 h 18288"/>
              <a:gd name="connsiteX6" fmla="*/ 3566160 w 3566160"/>
              <a:gd name="connsiteY6" fmla="*/ 0 h 18288"/>
              <a:gd name="connsiteX7" fmla="*/ 3566160 w 3566160"/>
              <a:gd name="connsiteY7" fmla="*/ 18288 h 18288"/>
              <a:gd name="connsiteX8" fmla="*/ 2971800 w 3566160"/>
              <a:gd name="connsiteY8" fmla="*/ 18288 h 18288"/>
              <a:gd name="connsiteX9" fmla="*/ 2448763 w 3566160"/>
              <a:gd name="connsiteY9" fmla="*/ 18288 h 18288"/>
              <a:gd name="connsiteX10" fmla="*/ 1854403 w 3566160"/>
              <a:gd name="connsiteY10" fmla="*/ 18288 h 18288"/>
              <a:gd name="connsiteX11" fmla="*/ 1295705 w 3566160"/>
              <a:gd name="connsiteY11" fmla="*/ 18288 h 18288"/>
              <a:gd name="connsiteX12" fmla="*/ 772668 w 3566160"/>
              <a:gd name="connsiteY12" fmla="*/ 18288 h 18288"/>
              <a:gd name="connsiteX13" fmla="*/ 0 w 3566160"/>
              <a:gd name="connsiteY13" fmla="*/ 18288 h 18288"/>
              <a:gd name="connsiteX14" fmla="*/ 0 w 356616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66160" h="18288" fill="none" extrusionOk="0">
                <a:moveTo>
                  <a:pt x="0" y="0"/>
                </a:moveTo>
                <a:cubicBezTo>
                  <a:pt x="222644" y="15773"/>
                  <a:pt x="447078" y="-30288"/>
                  <a:pt x="665683" y="0"/>
                </a:cubicBezTo>
                <a:cubicBezTo>
                  <a:pt x="884288" y="30288"/>
                  <a:pt x="1132425" y="-6167"/>
                  <a:pt x="1331366" y="0"/>
                </a:cubicBezTo>
                <a:cubicBezTo>
                  <a:pt x="1530307" y="6167"/>
                  <a:pt x="1680942" y="17562"/>
                  <a:pt x="1818742" y="0"/>
                </a:cubicBezTo>
                <a:cubicBezTo>
                  <a:pt x="1956542" y="-17562"/>
                  <a:pt x="2130227" y="23032"/>
                  <a:pt x="2413102" y="0"/>
                </a:cubicBezTo>
                <a:cubicBezTo>
                  <a:pt x="2695977" y="-23032"/>
                  <a:pt x="2679988" y="-13260"/>
                  <a:pt x="2936138" y="0"/>
                </a:cubicBezTo>
                <a:cubicBezTo>
                  <a:pt x="3192288" y="13260"/>
                  <a:pt x="3378668" y="16268"/>
                  <a:pt x="3566160" y="0"/>
                </a:cubicBezTo>
                <a:cubicBezTo>
                  <a:pt x="3566199" y="7328"/>
                  <a:pt x="3566779" y="9982"/>
                  <a:pt x="3566160" y="18288"/>
                </a:cubicBezTo>
                <a:cubicBezTo>
                  <a:pt x="3315478" y="45899"/>
                  <a:pt x="3188272" y="-7574"/>
                  <a:pt x="2971800" y="18288"/>
                </a:cubicBezTo>
                <a:cubicBezTo>
                  <a:pt x="2755328" y="44150"/>
                  <a:pt x="2598570" y="34692"/>
                  <a:pt x="2448763" y="18288"/>
                </a:cubicBezTo>
                <a:cubicBezTo>
                  <a:pt x="2298956" y="1884"/>
                  <a:pt x="2011344" y="-7043"/>
                  <a:pt x="1854403" y="18288"/>
                </a:cubicBezTo>
                <a:cubicBezTo>
                  <a:pt x="1697462" y="43619"/>
                  <a:pt x="1444994" y="618"/>
                  <a:pt x="1295705" y="18288"/>
                </a:cubicBezTo>
                <a:cubicBezTo>
                  <a:pt x="1146416" y="35958"/>
                  <a:pt x="965401" y="42167"/>
                  <a:pt x="772668" y="18288"/>
                </a:cubicBezTo>
                <a:cubicBezTo>
                  <a:pt x="579935" y="-5591"/>
                  <a:pt x="352420" y="-19381"/>
                  <a:pt x="0" y="18288"/>
                </a:cubicBezTo>
                <a:cubicBezTo>
                  <a:pt x="-593" y="9736"/>
                  <a:pt x="244" y="6610"/>
                  <a:pt x="0" y="0"/>
                </a:cubicBezTo>
                <a:close/>
              </a:path>
              <a:path w="3566160" h="18288" stroke="0" extrusionOk="0">
                <a:moveTo>
                  <a:pt x="0" y="0"/>
                </a:moveTo>
                <a:cubicBezTo>
                  <a:pt x="169947" y="-5008"/>
                  <a:pt x="340602" y="-17518"/>
                  <a:pt x="594360" y="0"/>
                </a:cubicBezTo>
                <a:cubicBezTo>
                  <a:pt x="848118" y="17518"/>
                  <a:pt x="997921" y="8866"/>
                  <a:pt x="1224382" y="0"/>
                </a:cubicBezTo>
                <a:cubicBezTo>
                  <a:pt x="1450843" y="-8866"/>
                  <a:pt x="1572343" y="8392"/>
                  <a:pt x="1783080" y="0"/>
                </a:cubicBezTo>
                <a:cubicBezTo>
                  <a:pt x="1993817" y="-8392"/>
                  <a:pt x="2266728" y="2126"/>
                  <a:pt x="2448763" y="0"/>
                </a:cubicBezTo>
                <a:cubicBezTo>
                  <a:pt x="2630798" y="-2126"/>
                  <a:pt x="2815508" y="-13843"/>
                  <a:pt x="3043123" y="0"/>
                </a:cubicBezTo>
                <a:cubicBezTo>
                  <a:pt x="3270738" y="13843"/>
                  <a:pt x="3420568" y="2184"/>
                  <a:pt x="3566160" y="0"/>
                </a:cubicBezTo>
                <a:cubicBezTo>
                  <a:pt x="3566487" y="8595"/>
                  <a:pt x="3566088" y="13110"/>
                  <a:pt x="3566160" y="18288"/>
                </a:cubicBezTo>
                <a:cubicBezTo>
                  <a:pt x="3421748" y="9323"/>
                  <a:pt x="3176383" y="-3939"/>
                  <a:pt x="2971800" y="18288"/>
                </a:cubicBezTo>
                <a:cubicBezTo>
                  <a:pt x="2767217" y="40515"/>
                  <a:pt x="2590769" y="4336"/>
                  <a:pt x="2306117" y="18288"/>
                </a:cubicBezTo>
                <a:cubicBezTo>
                  <a:pt x="2021465" y="32240"/>
                  <a:pt x="1860727" y="-9280"/>
                  <a:pt x="1676095" y="18288"/>
                </a:cubicBezTo>
                <a:cubicBezTo>
                  <a:pt x="1491463" y="45856"/>
                  <a:pt x="1329173" y="5765"/>
                  <a:pt x="1153058" y="18288"/>
                </a:cubicBezTo>
                <a:cubicBezTo>
                  <a:pt x="976943" y="30811"/>
                  <a:pt x="895178" y="4751"/>
                  <a:pt x="665683" y="18288"/>
                </a:cubicBezTo>
                <a:cubicBezTo>
                  <a:pt x="436189" y="31825"/>
                  <a:pt x="302924" y="2002"/>
                  <a:pt x="0" y="18288"/>
                </a:cubicBezTo>
                <a:cubicBezTo>
                  <a:pt x="822" y="10564"/>
                  <a:pt x="-23" y="457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448976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2CEE299-2280-4611-C0E2-76D853596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5529" y="4215384"/>
            <a:ext cx="3167999" cy="2011680"/>
          </a:xfrm>
          <a:prstGeom prst="rect">
            <a:avLst/>
          </a:prstGeom>
        </p:spPr>
      </p:pic>
      <p:pic>
        <p:nvPicPr>
          <p:cNvPr id="21" name="Immagine 20" descr="Immagine che contiene trasporto, roulette, ruota, orologio&#10;&#10;Il contenuto generato dall'IA potrebbe non essere corretto.">
            <a:extLst>
              <a:ext uri="{FF2B5EF4-FFF2-40B4-BE49-F238E27FC236}">
                <a16:creationId xmlns:a16="http://schemas.microsoft.com/office/drawing/2014/main" id="{9B0A7782-7695-0EC7-E2E8-B8B6C24781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907" y="4215384"/>
            <a:ext cx="3218688" cy="201168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BEDDF-102F-B18E-CB96-5A4E69301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4B4D0-88FC-634D-417C-360F75832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noProof="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Presentazione</a:t>
            </a:r>
            <a:endParaRPr lang="en-US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879AD-ECAF-DDDE-26DC-9DD0D10F9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noProof="0" smtClean="0"/>
              <a:pPr>
                <a:spcAft>
                  <a:spcPts val="600"/>
                </a:spcAft>
              </a:pPr>
              <a:t>13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68766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 rtlCol="0">
            <a:normAutofit/>
          </a:bodyPr>
          <a:lstStyle/>
          <a:p>
            <a:pPr rtl="0"/>
            <a:r>
              <a:rPr lang="it-IT" sz="3600" b="1">
                <a:solidFill>
                  <a:schemeClr val="tx2"/>
                </a:solidFill>
              </a:rPr>
              <a:t>Obiettivo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ADD32B-2BED-B9CD-8880-5933A888D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it-IT" sz="1500" i="0">
                <a:solidFill>
                  <a:schemeClr val="tx2"/>
                </a:solidFill>
                <a:effectLst/>
              </a:rPr>
              <a:t>L'obiettivo principale di UniVegas è offrire un'esperienza di gioco coinvolgente e realistica. Attraverso due classici intramontabili, Blackjack e Roulette, UniVegas permette agli utenti di immergersi in un'atmosfera divertente e sicura, dove possono mettere alla prova le proprie abilità strategiche e lasciarsi trasportare dalla fortuna.</a:t>
            </a:r>
          </a:p>
          <a:p>
            <a:pPr>
              <a:buNone/>
            </a:pPr>
            <a:r>
              <a:rPr lang="it-IT" sz="1500" b="1" i="0">
                <a:solidFill>
                  <a:schemeClr val="tx2"/>
                </a:solidFill>
                <a:effectLst/>
              </a:rPr>
              <a:t>Perché UniVegas?</a:t>
            </a:r>
          </a:p>
          <a:p>
            <a:pPr marL="0" indent="0">
              <a:buNone/>
            </a:pPr>
            <a:r>
              <a:rPr lang="it-IT" sz="1500">
                <a:solidFill>
                  <a:schemeClr val="tx2"/>
                </a:solidFill>
              </a:rPr>
              <a:t>UniVegas o</a:t>
            </a:r>
            <a:r>
              <a:rPr lang="it-IT" sz="1500" i="0">
                <a:solidFill>
                  <a:schemeClr val="tx2"/>
                </a:solidFill>
                <a:effectLst/>
              </a:rPr>
              <a:t>ffre un modo piacevole e rilassante per passare il tempo, con la possibilità di giocare ovunque e in qualsiasi momento. Per gli sviluppatori, è un progetto open source che permette di esplorare il codice, contribuire al suo miglioramento e imparare nuove competenze.</a:t>
            </a:r>
            <a:endParaRPr lang="it-IT" sz="1500" i="0">
              <a:solidFill>
                <a:schemeClr val="tx2"/>
              </a:solidFill>
              <a:effectLst/>
              <a:ea typeface="Calibri"/>
              <a:cs typeface="Calibri"/>
            </a:endParaRPr>
          </a:p>
          <a:p>
            <a:pPr marL="0" indent="0">
              <a:buNone/>
            </a:pPr>
            <a:endParaRPr lang="en-US" sz="1500">
              <a:solidFill>
                <a:schemeClr val="tx2"/>
              </a:solidFill>
            </a:endParaRP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6" name="Graphic 85" descr="Playing Cards">
            <a:extLst>
              <a:ext uri="{FF2B5EF4-FFF2-40B4-BE49-F238E27FC236}">
                <a16:creationId xmlns:a16="http://schemas.microsoft.com/office/drawing/2014/main" id="{40A2FB86-2C21-B9C1-67FE-58E196AC61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  <p:sp>
        <p:nvSpPr>
          <p:cNvPr id="82" name="Segnaposto numero diapositiva 81">
            <a:extLst>
              <a:ext uri="{FF2B5EF4-FFF2-40B4-BE49-F238E27FC236}">
                <a16:creationId xmlns:a16="http://schemas.microsoft.com/office/drawing/2014/main" id="{CE36A058-BEC2-4BC5-A467-F2EB2A36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it-IT" b="1" smtClean="0"/>
              <a:pPr rtl="0">
                <a:spcAft>
                  <a:spcPts val="600"/>
                </a:spcAft>
              </a:pPr>
              <a:t>2</a:t>
            </a:fld>
            <a:endParaRPr lang="it-IT" b="1"/>
          </a:p>
        </p:txBody>
      </p:sp>
    </p:spTree>
    <p:extLst>
      <p:ext uri="{BB962C8B-B14F-4D97-AF65-F5344CB8AC3E}">
        <p14:creationId xmlns:p14="http://schemas.microsoft.com/office/powerpoint/2010/main" val="3250768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 rtlCol="0">
            <a:normAutofit/>
          </a:bodyPr>
          <a:lstStyle/>
          <a:p>
            <a:pPr rtl="0"/>
            <a:r>
              <a:rPr lang="it-IT" sz="3600" b="1">
                <a:solidFill>
                  <a:schemeClr val="tx2"/>
                </a:solidFill>
              </a:rPr>
              <a:t>Difficoltà incontrate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9BE06A-2A10-766E-30FB-68BA1AE33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1800" b="0" i="0">
                <a:solidFill>
                  <a:schemeClr val="tx2"/>
                </a:solidFill>
                <a:effectLst/>
              </a:rPr>
              <a:t>Durante lo sviluppo del progetto </a:t>
            </a:r>
            <a:r>
              <a:rPr lang="it-IT" sz="1800" i="0">
                <a:solidFill>
                  <a:schemeClr val="tx2"/>
                </a:solidFill>
                <a:effectLst/>
              </a:rPr>
              <a:t>UniVegas</a:t>
            </a:r>
            <a:r>
              <a:rPr lang="it-IT" sz="1800" b="0" i="0">
                <a:solidFill>
                  <a:schemeClr val="tx2"/>
                </a:solidFill>
                <a:effectLst/>
              </a:rPr>
              <a:t>, abbiamo affrontato diverse sfide, sia tecniche che organizzative. Queste difficoltà ci hanno permesso di crescere come team e di migliorare il nostro approccio al lavoro di gruppo e alla gestione del progetto. Una delle prime difficoltà tecniche è stata l'utilizzo di </a:t>
            </a:r>
            <a:r>
              <a:rPr lang="it-IT" sz="1800" i="0">
                <a:solidFill>
                  <a:schemeClr val="tx2"/>
                </a:solidFill>
                <a:effectLst/>
              </a:rPr>
              <a:t>Papyrus</a:t>
            </a:r>
            <a:r>
              <a:rPr lang="it-IT" sz="1800" b="0" i="0">
                <a:solidFill>
                  <a:schemeClr val="tx2"/>
                </a:solidFill>
                <a:effectLst/>
              </a:rPr>
              <a:t>. Inizialmente, il team non aveva familiarità con questo tool, il che ha rallentato la fase di progettazione. Uno dei momenti più critici del progetto è stato l'abbandono di un membro del team a metà del percorso. Questo ha creato un carico di lavoro aggiuntivo per gli altri componenti e ha richiesto una riorganizzazione delle attività.</a:t>
            </a:r>
            <a:endParaRPr lang="en-US" sz="180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</p:txBody>
      </p:sp>
      <p:sp>
        <p:nvSpPr>
          <p:cNvPr id="82" name="Segnaposto numero diapositiva 81">
            <a:extLst>
              <a:ext uri="{FF2B5EF4-FFF2-40B4-BE49-F238E27FC236}">
                <a16:creationId xmlns:a16="http://schemas.microsoft.com/office/drawing/2014/main" id="{CE36A058-BEC2-4BC5-A467-F2EB2A36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it-IT" b="1" smtClean="0"/>
              <a:pPr rtl="0">
                <a:spcAft>
                  <a:spcPts val="600"/>
                </a:spcAft>
              </a:pPr>
              <a:t>3</a:t>
            </a:fld>
            <a:endParaRPr lang="it-IT" b="1"/>
          </a:p>
        </p:txBody>
      </p:sp>
    </p:spTree>
    <p:extLst>
      <p:ext uri="{BB962C8B-B14F-4D97-AF65-F5344CB8AC3E}">
        <p14:creationId xmlns:p14="http://schemas.microsoft.com/office/powerpoint/2010/main" val="1249612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889C5E17-24D0-4696-A3C5-A2261FB45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929B58F-2358-44CC-ACE5-EF1BD3C6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243013"/>
            <a:ext cx="3855720" cy="4371974"/>
          </a:xfrm>
        </p:spPr>
        <p:txBody>
          <a:bodyPr rtlCol="0">
            <a:normAutofit/>
          </a:bodyPr>
          <a:lstStyle/>
          <a:p>
            <a:r>
              <a:rPr lang="it-IT" sz="2300" b="1">
                <a:solidFill>
                  <a:schemeClr val="tx2"/>
                </a:solidFill>
              </a:rPr>
              <a:t>Paradigma di programmazione/modellazione utilizzato e tools  </a:t>
            </a:r>
            <a:endParaRPr lang="it-IT" sz="2300">
              <a:solidFill>
                <a:schemeClr val="tx2"/>
              </a:solidFill>
              <a:ea typeface="Calibri Light"/>
              <a:cs typeface="Calibri Light"/>
            </a:endParaRP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09DA5303-A1AF-4830-806C-51FCD9618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97348" y="5285"/>
            <a:ext cx="7294653" cy="6858000"/>
            <a:chOff x="4897348" y="-5799"/>
            <a:chExt cx="7294653" cy="6858000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A8C8-4EB7-45F1-BF24-3EF0F4DC4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97348" y="-5798"/>
              <a:ext cx="7294652" cy="6857999"/>
            </a:xfrm>
            <a:custGeom>
              <a:avLst/>
              <a:gdLst>
                <a:gd name="connsiteX0" fmla="*/ 7294652 w 7294652"/>
                <a:gd name="connsiteY0" fmla="*/ 6063030 h 6857999"/>
                <a:gd name="connsiteX1" fmla="*/ 7294652 w 7294652"/>
                <a:gd name="connsiteY1" fmla="*/ 6857999 h 6857999"/>
                <a:gd name="connsiteX2" fmla="*/ 6248575 w 7294652"/>
                <a:gd name="connsiteY2" fmla="*/ 6857999 h 6857999"/>
                <a:gd name="connsiteX3" fmla="*/ 6477898 w 7294652"/>
                <a:gd name="connsiteY3" fmla="*/ 6700973 h 6857999"/>
                <a:gd name="connsiteX4" fmla="*/ 6647884 w 7294652"/>
                <a:gd name="connsiteY4" fmla="*/ 6572752 h 6857999"/>
                <a:gd name="connsiteX5" fmla="*/ 6817698 w 7294652"/>
                <a:gd name="connsiteY5" fmla="*/ 6440235 h 6857999"/>
                <a:gd name="connsiteX6" fmla="*/ 7161451 w 7294652"/>
                <a:gd name="connsiteY6" fmla="*/ 6165232 h 6857999"/>
                <a:gd name="connsiteX7" fmla="*/ 1673436 w 7294652"/>
                <a:gd name="connsiteY7" fmla="*/ 0 h 6857999"/>
                <a:gd name="connsiteX8" fmla="*/ 2394951 w 7294652"/>
                <a:gd name="connsiteY8" fmla="*/ 0 h 6857999"/>
                <a:gd name="connsiteX9" fmla="*/ 2244659 w 7294652"/>
                <a:gd name="connsiteY9" fmla="*/ 100763 h 6857999"/>
                <a:gd name="connsiteX10" fmla="*/ 1743903 w 7294652"/>
                <a:gd name="connsiteY10" fmla="*/ 498975 h 6857999"/>
                <a:gd name="connsiteX11" fmla="*/ 1163821 w 7294652"/>
                <a:gd name="connsiteY11" fmla="*/ 1121514 h 6857999"/>
                <a:gd name="connsiteX12" fmla="*/ 704911 w 7294652"/>
                <a:gd name="connsiteY12" fmla="*/ 1837036 h 6857999"/>
                <a:gd name="connsiteX13" fmla="*/ 393472 w 7294652"/>
                <a:gd name="connsiteY13" fmla="*/ 2627669 h 6857999"/>
                <a:gd name="connsiteX14" fmla="*/ 280032 w 7294652"/>
                <a:gd name="connsiteY14" fmla="*/ 3472097 h 6857999"/>
                <a:gd name="connsiteX15" fmla="*/ 327813 w 7294652"/>
                <a:gd name="connsiteY15" fmla="*/ 3884602 h 6857999"/>
                <a:gd name="connsiteX16" fmla="*/ 469096 w 7294652"/>
                <a:gd name="connsiteY16" fmla="*/ 4270809 h 6857999"/>
                <a:gd name="connsiteX17" fmla="*/ 567581 w 7294652"/>
                <a:gd name="connsiteY17" fmla="*/ 4452482 h 6857999"/>
                <a:gd name="connsiteX18" fmla="*/ 680677 w 7294652"/>
                <a:gd name="connsiteY18" fmla="*/ 4628484 h 6857999"/>
                <a:gd name="connsiteX19" fmla="*/ 941928 w 7294652"/>
                <a:gd name="connsiteY19" fmla="*/ 4968628 h 6857999"/>
                <a:gd name="connsiteX20" fmla="*/ 1224665 w 7294652"/>
                <a:gd name="connsiteY20" fmla="*/ 5311349 h 6857999"/>
                <a:gd name="connsiteX21" fmla="*/ 1365259 w 7294652"/>
                <a:gd name="connsiteY21" fmla="*/ 5490273 h 6857999"/>
                <a:gd name="connsiteX22" fmla="*/ 1432808 w 7294652"/>
                <a:gd name="connsiteY22" fmla="*/ 5577931 h 6857999"/>
                <a:gd name="connsiteX23" fmla="*/ 1498980 w 7294652"/>
                <a:gd name="connsiteY23" fmla="*/ 5662148 h 6857999"/>
                <a:gd name="connsiteX24" fmla="*/ 2067548 w 7294652"/>
                <a:gd name="connsiteY24" fmla="*/ 6283312 h 6857999"/>
                <a:gd name="connsiteX25" fmla="*/ 2369879 w 7294652"/>
                <a:gd name="connsiteY25" fmla="*/ 6562782 h 6857999"/>
                <a:gd name="connsiteX26" fmla="*/ 2686645 w 7294652"/>
                <a:gd name="connsiteY26" fmla="*/ 6820598 h 6857999"/>
                <a:gd name="connsiteX27" fmla="*/ 2738907 w 7294652"/>
                <a:gd name="connsiteY27" fmla="*/ 6857999 h 6857999"/>
                <a:gd name="connsiteX28" fmla="*/ 1731787 w 7294652"/>
                <a:gd name="connsiteY28" fmla="*/ 6857999 h 6857999"/>
                <a:gd name="connsiteX29" fmla="*/ 1607949 w 7294652"/>
                <a:gd name="connsiteY29" fmla="*/ 6732770 h 6857999"/>
                <a:gd name="connsiteX30" fmla="*/ 1309057 w 7294652"/>
                <a:gd name="connsiteY30" fmla="*/ 6370109 h 6857999"/>
                <a:gd name="connsiteX31" fmla="*/ 1048147 w 7294652"/>
                <a:gd name="connsiteY31" fmla="*/ 5986138 h 6857999"/>
                <a:gd name="connsiteX32" fmla="*/ 987131 w 7294652"/>
                <a:gd name="connsiteY32" fmla="*/ 5888512 h 6857999"/>
                <a:gd name="connsiteX33" fmla="*/ 928866 w 7294652"/>
                <a:gd name="connsiteY33" fmla="*/ 5793463 h 6857999"/>
                <a:gd name="connsiteX34" fmla="*/ 813708 w 7294652"/>
                <a:gd name="connsiteY34" fmla="*/ 5609556 h 6857999"/>
                <a:gd name="connsiteX35" fmla="*/ 574972 w 7294652"/>
                <a:gd name="connsiteY35" fmla="*/ 5231598 h 6857999"/>
                <a:gd name="connsiteX36" fmla="*/ 342424 w 7294652"/>
                <a:gd name="connsiteY36" fmla="*/ 4834048 h 6857999"/>
                <a:gd name="connsiteX37" fmla="*/ 237579 w 7294652"/>
                <a:gd name="connsiteY37" fmla="*/ 4623500 h 6857999"/>
                <a:gd name="connsiteX38" fmla="*/ 148373 w 7294652"/>
                <a:gd name="connsiteY38" fmla="*/ 4404356 h 6857999"/>
                <a:gd name="connsiteX39" fmla="*/ 79623 w 7294652"/>
                <a:gd name="connsiteY39" fmla="*/ 4175762 h 6857999"/>
                <a:gd name="connsiteX40" fmla="*/ 54185 w 7294652"/>
                <a:gd name="connsiteY40" fmla="*/ 4059229 h 6857999"/>
                <a:gd name="connsiteX41" fmla="*/ 43013 w 7294652"/>
                <a:gd name="connsiteY41" fmla="*/ 4000790 h 6857999"/>
                <a:gd name="connsiteX42" fmla="*/ 33734 w 7294652"/>
                <a:gd name="connsiteY42" fmla="*/ 3942180 h 6857999"/>
                <a:gd name="connsiteX43" fmla="*/ 45 w 7294652"/>
                <a:gd name="connsiteY43" fmla="*/ 3472097 h 6857999"/>
                <a:gd name="connsiteX44" fmla="*/ 95436 w 7294652"/>
                <a:gd name="connsiteY44" fmla="*/ 2557372 h 6857999"/>
                <a:gd name="connsiteX45" fmla="*/ 382126 w 7294652"/>
                <a:gd name="connsiteY45" fmla="*/ 1680799 h 6857999"/>
                <a:gd name="connsiteX46" fmla="*/ 1457043 w 7294652"/>
                <a:gd name="connsiteY46" fmla="*/ 192176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7294652" h="6857999">
                  <a:moveTo>
                    <a:pt x="7294652" y="6063030"/>
                  </a:moveTo>
                  <a:lnTo>
                    <a:pt x="7294652" y="6857999"/>
                  </a:lnTo>
                  <a:lnTo>
                    <a:pt x="6248575" y="6857999"/>
                  </a:lnTo>
                  <a:lnTo>
                    <a:pt x="6477898" y="6700973"/>
                  </a:lnTo>
                  <a:cubicBezTo>
                    <a:pt x="6534790" y="6659378"/>
                    <a:pt x="6591336" y="6616237"/>
                    <a:pt x="6647884" y="6572752"/>
                  </a:cubicBezTo>
                  <a:cubicBezTo>
                    <a:pt x="6704432" y="6529268"/>
                    <a:pt x="6761151" y="6485095"/>
                    <a:pt x="6817698" y="6440235"/>
                  </a:cubicBezTo>
                  <a:lnTo>
                    <a:pt x="7161451" y="6165232"/>
                  </a:lnTo>
                  <a:close/>
                  <a:moveTo>
                    <a:pt x="1673436" y="0"/>
                  </a:moveTo>
                  <a:lnTo>
                    <a:pt x="2394951" y="0"/>
                  </a:lnTo>
                  <a:lnTo>
                    <a:pt x="2244659" y="100763"/>
                  </a:lnTo>
                  <a:cubicBezTo>
                    <a:pt x="2071051" y="224086"/>
                    <a:pt x="1903860" y="356975"/>
                    <a:pt x="1743903" y="498975"/>
                  </a:cubicBezTo>
                  <a:cubicBezTo>
                    <a:pt x="1533218" y="689638"/>
                    <a:pt x="1339146" y="897902"/>
                    <a:pt x="1163821" y="1121514"/>
                  </a:cubicBezTo>
                  <a:cubicBezTo>
                    <a:pt x="988284" y="1344764"/>
                    <a:pt x="834608" y="1584376"/>
                    <a:pt x="704911" y="1837036"/>
                  </a:cubicBezTo>
                  <a:cubicBezTo>
                    <a:pt x="573950" y="2089059"/>
                    <a:pt x="469577" y="2354041"/>
                    <a:pt x="393472" y="2627669"/>
                  </a:cubicBezTo>
                  <a:cubicBezTo>
                    <a:pt x="318269" y="2902842"/>
                    <a:pt x="280119" y="3186833"/>
                    <a:pt x="280032" y="3472097"/>
                  </a:cubicBezTo>
                  <a:cubicBezTo>
                    <a:pt x="280349" y="3610956"/>
                    <a:pt x="296380" y="3749334"/>
                    <a:pt x="327813" y="3884602"/>
                  </a:cubicBezTo>
                  <a:cubicBezTo>
                    <a:pt x="360878" y="4018046"/>
                    <a:pt x="408244" y="4147540"/>
                    <a:pt x="469096" y="4270809"/>
                  </a:cubicBezTo>
                  <a:cubicBezTo>
                    <a:pt x="499175" y="4332511"/>
                    <a:pt x="532347" y="4393012"/>
                    <a:pt x="567581" y="4452482"/>
                  </a:cubicBezTo>
                  <a:cubicBezTo>
                    <a:pt x="602815" y="4511953"/>
                    <a:pt x="641144" y="4570562"/>
                    <a:pt x="680677" y="4628484"/>
                  </a:cubicBezTo>
                  <a:cubicBezTo>
                    <a:pt x="760771" y="4743985"/>
                    <a:pt x="849802" y="4856048"/>
                    <a:pt x="941928" y="4968628"/>
                  </a:cubicBezTo>
                  <a:cubicBezTo>
                    <a:pt x="1034055" y="5081206"/>
                    <a:pt x="1130994" y="5193958"/>
                    <a:pt x="1224665" y="5311349"/>
                  </a:cubicBezTo>
                  <a:cubicBezTo>
                    <a:pt x="1271987" y="5369787"/>
                    <a:pt x="1318853" y="5429429"/>
                    <a:pt x="1365259" y="5490273"/>
                  </a:cubicBezTo>
                  <a:lnTo>
                    <a:pt x="1432808" y="5577931"/>
                  </a:lnTo>
                  <a:cubicBezTo>
                    <a:pt x="1454979" y="5605947"/>
                    <a:pt x="1476121" y="5634821"/>
                    <a:pt x="1498980" y="5662148"/>
                  </a:cubicBezTo>
                  <a:cubicBezTo>
                    <a:pt x="1676323" y="5880038"/>
                    <a:pt x="1866158" y="6087441"/>
                    <a:pt x="2067548" y="6283312"/>
                  </a:cubicBezTo>
                  <a:cubicBezTo>
                    <a:pt x="2166203" y="6379907"/>
                    <a:pt x="2266974" y="6473064"/>
                    <a:pt x="2369879" y="6562782"/>
                  </a:cubicBezTo>
                  <a:cubicBezTo>
                    <a:pt x="2473005" y="6652331"/>
                    <a:pt x="2577677" y="6738957"/>
                    <a:pt x="2686645" y="6820598"/>
                  </a:cubicBezTo>
                  <a:lnTo>
                    <a:pt x="2738907" y="6857999"/>
                  </a:lnTo>
                  <a:lnTo>
                    <a:pt x="1731787" y="6857999"/>
                  </a:lnTo>
                  <a:lnTo>
                    <a:pt x="1607949" y="6732770"/>
                  </a:lnTo>
                  <a:cubicBezTo>
                    <a:pt x="1501232" y="6617903"/>
                    <a:pt x="1401421" y="6496799"/>
                    <a:pt x="1309057" y="6370109"/>
                  </a:cubicBezTo>
                  <a:cubicBezTo>
                    <a:pt x="1217103" y="6244469"/>
                    <a:pt x="1129618" y="6116590"/>
                    <a:pt x="1048147" y="5986138"/>
                  </a:cubicBezTo>
                  <a:cubicBezTo>
                    <a:pt x="1027179" y="5953825"/>
                    <a:pt x="1007414" y="5920996"/>
                    <a:pt x="987131" y="5888512"/>
                  </a:cubicBezTo>
                  <a:lnTo>
                    <a:pt x="928866" y="5793463"/>
                  </a:lnTo>
                  <a:cubicBezTo>
                    <a:pt x="891568" y="5732276"/>
                    <a:pt x="852725" y="5671260"/>
                    <a:pt x="813708" y="5609556"/>
                  </a:cubicBezTo>
                  <a:lnTo>
                    <a:pt x="574972" y="5231598"/>
                  </a:lnTo>
                  <a:cubicBezTo>
                    <a:pt x="495221" y="5103551"/>
                    <a:pt x="416158" y="4971549"/>
                    <a:pt x="342424" y="4834048"/>
                  </a:cubicBezTo>
                  <a:cubicBezTo>
                    <a:pt x="305641" y="4765298"/>
                    <a:pt x="270236" y="4695343"/>
                    <a:pt x="237579" y="4623500"/>
                  </a:cubicBezTo>
                  <a:cubicBezTo>
                    <a:pt x="204922" y="4551655"/>
                    <a:pt x="175187" y="4478607"/>
                    <a:pt x="148373" y="4404356"/>
                  </a:cubicBezTo>
                  <a:cubicBezTo>
                    <a:pt x="121561" y="4330107"/>
                    <a:pt x="99046" y="4252934"/>
                    <a:pt x="79623" y="4175762"/>
                  </a:cubicBezTo>
                  <a:cubicBezTo>
                    <a:pt x="70514" y="4136916"/>
                    <a:pt x="61577" y="4098245"/>
                    <a:pt x="54185" y="4059229"/>
                  </a:cubicBezTo>
                  <a:lnTo>
                    <a:pt x="43013" y="4000790"/>
                  </a:lnTo>
                  <a:lnTo>
                    <a:pt x="33734" y="3942180"/>
                  </a:lnTo>
                  <a:cubicBezTo>
                    <a:pt x="10461" y="3786581"/>
                    <a:pt x="-801" y="3629416"/>
                    <a:pt x="45" y="3472097"/>
                  </a:cubicBezTo>
                  <a:cubicBezTo>
                    <a:pt x="863" y="3164748"/>
                    <a:pt x="32824" y="2858275"/>
                    <a:pt x="95436" y="2557372"/>
                  </a:cubicBezTo>
                  <a:cubicBezTo>
                    <a:pt x="157549" y="2255281"/>
                    <a:pt x="253728" y="1961216"/>
                    <a:pt x="382126" y="1680799"/>
                  </a:cubicBezTo>
                  <a:cubicBezTo>
                    <a:pt x="639940" y="1120482"/>
                    <a:pt x="1015492" y="619117"/>
                    <a:pt x="1457043" y="1921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77FC097-E4F2-4A45-82E8-3808FA553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0650" y="-5799"/>
              <a:ext cx="7291350" cy="6858000"/>
            </a:xfrm>
            <a:custGeom>
              <a:avLst/>
              <a:gdLst>
                <a:gd name="connsiteX0" fmla="*/ 7291350 w 7291350"/>
                <a:gd name="connsiteY0" fmla="*/ 5718699 h 6858000"/>
                <a:gd name="connsiteX1" fmla="*/ 7291350 w 7291350"/>
                <a:gd name="connsiteY1" fmla="*/ 6806115 h 6858000"/>
                <a:gd name="connsiteX2" fmla="*/ 7224124 w 7291350"/>
                <a:gd name="connsiteY2" fmla="*/ 6858000 h 6858000"/>
                <a:gd name="connsiteX3" fmla="*/ 5607142 w 7291350"/>
                <a:gd name="connsiteY3" fmla="*/ 6858000 h 6858000"/>
                <a:gd name="connsiteX4" fmla="*/ 5736072 w 7291350"/>
                <a:gd name="connsiteY4" fmla="*/ 6801170 h 6858000"/>
                <a:gd name="connsiteX5" fmla="*/ 6949826 w 7291350"/>
                <a:gd name="connsiteY5" fmla="*/ 5983707 h 6858000"/>
                <a:gd name="connsiteX6" fmla="*/ 7220703 w 7291350"/>
                <a:gd name="connsiteY6" fmla="*/ 5773675 h 6858000"/>
                <a:gd name="connsiteX7" fmla="*/ 7218419 w 7291350"/>
                <a:gd name="connsiteY7" fmla="*/ 0 h 6858000"/>
                <a:gd name="connsiteX8" fmla="*/ 7291350 w 7291350"/>
                <a:gd name="connsiteY8" fmla="*/ 0 h 6858000"/>
                <a:gd name="connsiteX9" fmla="*/ 7291350 w 7291350"/>
                <a:gd name="connsiteY9" fmla="*/ 50138 h 6858000"/>
                <a:gd name="connsiteX10" fmla="*/ 1797607 w 7291350"/>
                <a:gd name="connsiteY10" fmla="*/ 0 h 6858000"/>
                <a:gd name="connsiteX11" fmla="*/ 3385676 w 7291350"/>
                <a:gd name="connsiteY11" fmla="*/ 0 h 6858000"/>
                <a:gd name="connsiteX12" fmla="*/ 3360567 w 7291350"/>
                <a:gd name="connsiteY12" fmla="*/ 11552 h 6858000"/>
                <a:gd name="connsiteX13" fmla="*/ 2267395 w 7291350"/>
                <a:gd name="connsiteY13" fmla="*/ 725831 h 6858000"/>
                <a:gd name="connsiteX14" fmla="*/ 1234074 w 7291350"/>
                <a:gd name="connsiteY14" fmla="*/ 2007171 h 6858000"/>
                <a:gd name="connsiteX15" fmla="*/ 859383 w 7291350"/>
                <a:gd name="connsiteY15" fmla="*/ 3498372 h 6858000"/>
                <a:gd name="connsiteX16" fmla="*/ 1479513 w 7291350"/>
                <a:gd name="connsiteY16" fmla="*/ 4883182 h 6858000"/>
                <a:gd name="connsiteX17" fmla="*/ 1791985 w 7291350"/>
                <a:gd name="connsiteY17" fmla="*/ 5322671 h 6858000"/>
                <a:gd name="connsiteX18" fmla="*/ 3397295 w 7291350"/>
                <a:gd name="connsiteY18" fmla="*/ 6784567 h 6858000"/>
                <a:gd name="connsiteX19" fmla="*/ 3590446 w 7291350"/>
                <a:gd name="connsiteY19" fmla="*/ 6858000 h 6858000"/>
                <a:gd name="connsiteX20" fmla="*/ 1970757 w 7291350"/>
                <a:gd name="connsiteY20" fmla="*/ 6858000 h 6858000"/>
                <a:gd name="connsiteX21" fmla="*/ 1735872 w 7291350"/>
                <a:gd name="connsiteY21" fmla="*/ 6627685 h 6858000"/>
                <a:gd name="connsiteX22" fmla="*/ 1080932 w 7291350"/>
                <a:gd name="connsiteY22" fmla="*/ 5805127 h 6858000"/>
                <a:gd name="connsiteX23" fmla="*/ 0 w 7291350"/>
                <a:gd name="connsiteY23" fmla="*/ 3498372 h 6858000"/>
                <a:gd name="connsiteX24" fmla="*/ 1708174 w 7291350"/>
                <a:gd name="connsiteY24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291350" h="6858000">
                  <a:moveTo>
                    <a:pt x="7291350" y="5718699"/>
                  </a:moveTo>
                  <a:lnTo>
                    <a:pt x="7291350" y="6806115"/>
                  </a:lnTo>
                  <a:lnTo>
                    <a:pt x="7224124" y="6858000"/>
                  </a:lnTo>
                  <a:lnTo>
                    <a:pt x="5607142" y="6858000"/>
                  </a:lnTo>
                  <a:lnTo>
                    <a:pt x="5736072" y="6801170"/>
                  </a:lnTo>
                  <a:cubicBezTo>
                    <a:pt x="6122313" y="6616106"/>
                    <a:pt x="6503069" y="6332805"/>
                    <a:pt x="6949826" y="5983707"/>
                  </a:cubicBezTo>
                  <a:cubicBezTo>
                    <a:pt x="7041094" y="5912378"/>
                    <a:pt x="7132358" y="5842426"/>
                    <a:pt x="7220703" y="5773675"/>
                  </a:cubicBezTo>
                  <a:close/>
                  <a:moveTo>
                    <a:pt x="7218419" y="0"/>
                  </a:moveTo>
                  <a:lnTo>
                    <a:pt x="7291350" y="0"/>
                  </a:lnTo>
                  <a:lnTo>
                    <a:pt x="7291350" y="50138"/>
                  </a:lnTo>
                  <a:close/>
                  <a:moveTo>
                    <a:pt x="1797607" y="0"/>
                  </a:moveTo>
                  <a:lnTo>
                    <a:pt x="3385676" y="0"/>
                  </a:lnTo>
                  <a:lnTo>
                    <a:pt x="3360567" y="11552"/>
                  </a:lnTo>
                  <a:cubicBezTo>
                    <a:pt x="2968013" y="202286"/>
                    <a:pt x="2600620" y="442170"/>
                    <a:pt x="2267395" y="725831"/>
                  </a:cubicBezTo>
                  <a:cubicBezTo>
                    <a:pt x="1824986" y="1104820"/>
                    <a:pt x="1477279" y="1536057"/>
                    <a:pt x="1234074" y="2007171"/>
                  </a:cubicBezTo>
                  <a:cubicBezTo>
                    <a:pt x="985368" y="2488770"/>
                    <a:pt x="859383" y="2990476"/>
                    <a:pt x="859383" y="3498372"/>
                  </a:cubicBezTo>
                  <a:cubicBezTo>
                    <a:pt x="859383" y="4010222"/>
                    <a:pt x="1060651" y="4308942"/>
                    <a:pt x="1479513" y="4883182"/>
                  </a:cubicBezTo>
                  <a:cubicBezTo>
                    <a:pt x="1580577" y="5021714"/>
                    <a:pt x="1685078" y="5164888"/>
                    <a:pt x="1791985" y="5322671"/>
                  </a:cubicBezTo>
                  <a:cubicBezTo>
                    <a:pt x="2283419" y="6046950"/>
                    <a:pt x="2796809" y="6521439"/>
                    <a:pt x="3397295" y="6784567"/>
                  </a:cubicBezTo>
                  <a:lnTo>
                    <a:pt x="3590446" y="6858000"/>
                  </a:lnTo>
                  <a:lnTo>
                    <a:pt x="1970757" y="6858000"/>
                  </a:lnTo>
                  <a:lnTo>
                    <a:pt x="1735872" y="6627685"/>
                  </a:lnTo>
                  <a:cubicBezTo>
                    <a:pt x="1502484" y="6382823"/>
                    <a:pt x="1285774" y="6107254"/>
                    <a:pt x="1080932" y="5805127"/>
                  </a:cubicBezTo>
                  <a:cubicBezTo>
                    <a:pt x="556365" y="5032027"/>
                    <a:pt x="0" y="4501616"/>
                    <a:pt x="0" y="3498372"/>
                  </a:cubicBezTo>
                  <a:cubicBezTo>
                    <a:pt x="0" y="2160829"/>
                    <a:pt x="685186" y="949872"/>
                    <a:pt x="1708174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0DF88B0-FA8A-47F5-8EAC-1880B1A51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2894" y="-5799"/>
              <a:ext cx="7269107" cy="6858000"/>
            </a:xfrm>
            <a:custGeom>
              <a:avLst/>
              <a:gdLst>
                <a:gd name="connsiteX0" fmla="*/ 7269107 w 7269107"/>
                <a:gd name="connsiteY0" fmla="*/ 5518449 h 6858000"/>
                <a:gd name="connsiteX1" fmla="*/ 7269107 w 7269107"/>
                <a:gd name="connsiteY1" fmla="*/ 6823281 h 6858000"/>
                <a:gd name="connsiteX2" fmla="*/ 7224122 w 7269107"/>
                <a:gd name="connsiteY2" fmla="*/ 6858000 h 6858000"/>
                <a:gd name="connsiteX3" fmla="*/ 4927054 w 7269107"/>
                <a:gd name="connsiteY3" fmla="*/ 6858000 h 6858000"/>
                <a:gd name="connsiteX4" fmla="*/ 4982167 w 7269107"/>
                <a:gd name="connsiteY4" fmla="*/ 6852876 h 6858000"/>
                <a:gd name="connsiteX5" fmla="*/ 5743768 w 7269107"/>
                <a:gd name="connsiteY5" fmla="*/ 6606245 h 6858000"/>
                <a:gd name="connsiteX6" fmla="*/ 6843778 w 7269107"/>
                <a:gd name="connsiteY6" fmla="*/ 5848440 h 6858000"/>
                <a:gd name="connsiteX7" fmla="*/ 7115515 w 7269107"/>
                <a:gd name="connsiteY7" fmla="*/ 5637891 h 6858000"/>
                <a:gd name="connsiteX8" fmla="*/ 6870111 w 7269107"/>
                <a:gd name="connsiteY8" fmla="*/ 0 h 6858000"/>
                <a:gd name="connsiteX9" fmla="*/ 7269107 w 7269107"/>
                <a:gd name="connsiteY9" fmla="*/ 0 h 6858000"/>
                <a:gd name="connsiteX10" fmla="*/ 7269107 w 7269107"/>
                <a:gd name="connsiteY10" fmla="*/ 243137 h 6858000"/>
                <a:gd name="connsiteX11" fmla="*/ 7089989 w 7269107"/>
                <a:gd name="connsiteY11" fmla="*/ 119955 h 6858000"/>
                <a:gd name="connsiteX12" fmla="*/ 6952948 w 7269107"/>
                <a:gd name="connsiteY12" fmla="*/ 41521 h 6858000"/>
                <a:gd name="connsiteX13" fmla="*/ 1797606 w 7269107"/>
                <a:gd name="connsiteY13" fmla="*/ 0 h 6858000"/>
                <a:gd name="connsiteX14" fmla="*/ 3815328 w 7269107"/>
                <a:gd name="connsiteY14" fmla="*/ 0 h 6858000"/>
                <a:gd name="connsiteX15" fmla="*/ 3627371 w 7269107"/>
                <a:gd name="connsiteY15" fmla="*/ 77142 h 6858000"/>
                <a:gd name="connsiteX16" fmla="*/ 2379115 w 7269107"/>
                <a:gd name="connsiteY16" fmla="*/ 856285 h 6858000"/>
                <a:gd name="connsiteX17" fmla="*/ 1386699 w 7269107"/>
                <a:gd name="connsiteY17" fmla="*/ 2086062 h 6858000"/>
                <a:gd name="connsiteX18" fmla="*/ 1031258 w 7269107"/>
                <a:gd name="connsiteY18" fmla="*/ 3498372 h 6858000"/>
                <a:gd name="connsiteX19" fmla="*/ 1618904 w 7269107"/>
                <a:gd name="connsiteY19" fmla="*/ 4781604 h 6858000"/>
                <a:gd name="connsiteX20" fmla="*/ 1934812 w 7269107"/>
                <a:gd name="connsiteY20" fmla="*/ 5225904 h 6858000"/>
                <a:gd name="connsiteX21" fmla="*/ 3140010 w 7269107"/>
                <a:gd name="connsiteY21" fmla="*/ 6456196 h 6858000"/>
                <a:gd name="connsiteX22" fmla="*/ 4281662 w 7269107"/>
                <a:gd name="connsiteY22" fmla="*/ 6843305 h 6858000"/>
                <a:gd name="connsiteX23" fmla="*/ 4449058 w 7269107"/>
                <a:gd name="connsiteY23" fmla="*/ 6858000 h 6858000"/>
                <a:gd name="connsiteX24" fmla="*/ 1970756 w 7269107"/>
                <a:gd name="connsiteY24" fmla="*/ 6858000 h 6858000"/>
                <a:gd name="connsiteX25" fmla="*/ 1735871 w 7269107"/>
                <a:gd name="connsiteY25" fmla="*/ 6627685 h 6858000"/>
                <a:gd name="connsiteX26" fmla="*/ 1080930 w 7269107"/>
                <a:gd name="connsiteY26" fmla="*/ 5805127 h 6858000"/>
                <a:gd name="connsiteX27" fmla="*/ 0 w 7269107"/>
                <a:gd name="connsiteY27" fmla="*/ 3498372 h 6858000"/>
                <a:gd name="connsiteX28" fmla="*/ 1708172 w 7269107"/>
                <a:gd name="connsiteY28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269107" h="6858000">
                  <a:moveTo>
                    <a:pt x="7269107" y="5518449"/>
                  </a:moveTo>
                  <a:lnTo>
                    <a:pt x="7269107" y="6823281"/>
                  </a:lnTo>
                  <a:lnTo>
                    <a:pt x="7224122" y="6858000"/>
                  </a:lnTo>
                  <a:lnTo>
                    <a:pt x="4927054" y="6858000"/>
                  </a:lnTo>
                  <a:lnTo>
                    <a:pt x="4982167" y="6852876"/>
                  </a:lnTo>
                  <a:cubicBezTo>
                    <a:pt x="5236517" y="6821036"/>
                    <a:pt x="5483373" y="6740566"/>
                    <a:pt x="5743768" y="6606245"/>
                  </a:cubicBezTo>
                  <a:cubicBezTo>
                    <a:pt x="6099551" y="6422337"/>
                    <a:pt x="6452586" y="6154209"/>
                    <a:pt x="6843778" y="5848440"/>
                  </a:cubicBezTo>
                  <a:cubicBezTo>
                    <a:pt x="6935559" y="5776768"/>
                    <a:pt x="7026997" y="5706642"/>
                    <a:pt x="7115515" y="5637891"/>
                  </a:cubicBezTo>
                  <a:close/>
                  <a:moveTo>
                    <a:pt x="6870111" y="0"/>
                  </a:moveTo>
                  <a:lnTo>
                    <a:pt x="7269107" y="0"/>
                  </a:lnTo>
                  <a:lnTo>
                    <a:pt x="7269107" y="243137"/>
                  </a:lnTo>
                  <a:lnTo>
                    <a:pt x="7089989" y="119955"/>
                  </a:lnTo>
                  <a:cubicBezTo>
                    <a:pt x="7045081" y="92581"/>
                    <a:pt x="6999384" y="66425"/>
                    <a:pt x="6952948" y="41521"/>
                  </a:cubicBezTo>
                  <a:close/>
                  <a:moveTo>
                    <a:pt x="1797606" y="0"/>
                  </a:moveTo>
                  <a:lnTo>
                    <a:pt x="3815328" y="0"/>
                  </a:lnTo>
                  <a:lnTo>
                    <a:pt x="3627371" y="77142"/>
                  </a:lnTo>
                  <a:cubicBezTo>
                    <a:pt x="3175548" y="273822"/>
                    <a:pt x="2754868" y="536281"/>
                    <a:pt x="2379115" y="856285"/>
                  </a:cubicBezTo>
                  <a:cubicBezTo>
                    <a:pt x="1959736" y="1215679"/>
                    <a:pt x="1616497" y="1640901"/>
                    <a:pt x="1386699" y="2086062"/>
                  </a:cubicBezTo>
                  <a:cubicBezTo>
                    <a:pt x="1151572" y="2543083"/>
                    <a:pt x="1031258" y="3018150"/>
                    <a:pt x="1031258" y="3498372"/>
                  </a:cubicBezTo>
                  <a:cubicBezTo>
                    <a:pt x="1031258" y="3957455"/>
                    <a:pt x="1211213" y="4223692"/>
                    <a:pt x="1618904" y="4781604"/>
                  </a:cubicBezTo>
                  <a:cubicBezTo>
                    <a:pt x="1720826" y="4921339"/>
                    <a:pt x="1826186" y="5065887"/>
                    <a:pt x="1934812" y="5225904"/>
                  </a:cubicBezTo>
                  <a:cubicBezTo>
                    <a:pt x="2318957" y="5792064"/>
                    <a:pt x="2713069" y="6194600"/>
                    <a:pt x="3140010" y="6456196"/>
                  </a:cubicBezTo>
                  <a:cubicBezTo>
                    <a:pt x="3479423" y="6664512"/>
                    <a:pt x="3855769" y="6792387"/>
                    <a:pt x="4281662" y="6843305"/>
                  </a:cubicBezTo>
                  <a:lnTo>
                    <a:pt x="4449058" y="6858000"/>
                  </a:lnTo>
                  <a:lnTo>
                    <a:pt x="1970756" y="6858000"/>
                  </a:lnTo>
                  <a:lnTo>
                    <a:pt x="1735871" y="6627685"/>
                  </a:lnTo>
                  <a:cubicBezTo>
                    <a:pt x="1502482" y="6382823"/>
                    <a:pt x="1285773" y="6107254"/>
                    <a:pt x="1080930" y="5805127"/>
                  </a:cubicBezTo>
                  <a:cubicBezTo>
                    <a:pt x="556364" y="5032027"/>
                    <a:pt x="0" y="4501616"/>
                    <a:pt x="0" y="3498372"/>
                  </a:cubicBezTo>
                  <a:cubicBezTo>
                    <a:pt x="0" y="2160829"/>
                    <a:pt x="685185" y="949872"/>
                    <a:pt x="1708172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EED8C2-BF86-0679-9809-36A68E5A2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2812" y="1032987"/>
            <a:ext cx="4919108" cy="4792027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0" indent="0">
              <a:buNone/>
            </a:pPr>
            <a:r>
              <a:rPr lang="it-IT" sz="1600" b="1" i="0">
                <a:solidFill>
                  <a:schemeClr val="tx2"/>
                </a:solidFill>
                <a:effectLst/>
              </a:rPr>
              <a:t>Programmazione a Oggetti (OOP)</a:t>
            </a:r>
            <a:r>
              <a:rPr lang="it-IT" sz="1600" b="0" i="0">
                <a:solidFill>
                  <a:schemeClr val="tx2"/>
                </a:solidFill>
                <a:effectLst/>
              </a:rPr>
              <a:t>: Abbiamo adottato il paradigma </a:t>
            </a:r>
            <a:r>
              <a:rPr lang="it-IT" sz="1600" i="0">
                <a:solidFill>
                  <a:schemeClr val="tx2"/>
                </a:solidFill>
                <a:effectLst/>
              </a:rPr>
              <a:t>Object-</a:t>
            </a:r>
            <a:r>
              <a:rPr lang="it-IT" sz="1600" i="0" err="1">
                <a:solidFill>
                  <a:schemeClr val="tx2"/>
                </a:solidFill>
                <a:effectLst/>
              </a:rPr>
              <a:t>Oriented</a:t>
            </a:r>
            <a:r>
              <a:rPr lang="it-IT" sz="1600" i="0">
                <a:solidFill>
                  <a:schemeClr val="tx2"/>
                </a:solidFill>
                <a:effectLst/>
              </a:rPr>
              <a:t> Programming </a:t>
            </a:r>
            <a:r>
              <a:rPr lang="it-IT" sz="1600" b="0" i="0">
                <a:solidFill>
                  <a:schemeClr val="tx2"/>
                </a:solidFill>
                <a:effectLst/>
              </a:rPr>
              <a:t>per strutturare il codice in classi e oggetti.</a:t>
            </a:r>
            <a:endParaRPr lang="it-IT" sz="1600" b="0" i="0">
              <a:solidFill>
                <a:schemeClr val="tx2"/>
              </a:solidFill>
              <a:effectLst/>
              <a:ea typeface="Calibri"/>
              <a:cs typeface="Calibri"/>
            </a:endParaRPr>
          </a:p>
          <a:p>
            <a:pPr marL="0" indent="0">
              <a:spcAft>
                <a:spcPts val="300"/>
              </a:spcAft>
              <a:buNone/>
            </a:pPr>
            <a:r>
              <a:rPr lang="it-IT" sz="1600" b="1" i="0" err="1">
                <a:solidFill>
                  <a:schemeClr val="tx2"/>
                </a:solidFill>
                <a:effectLst/>
              </a:rPr>
              <a:t>Unified</a:t>
            </a:r>
            <a:r>
              <a:rPr lang="it-IT" sz="1600" b="1" i="0">
                <a:solidFill>
                  <a:schemeClr val="tx2"/>
                </a:solidFill>
                <a:effectLst/>
              </a:rPr>
              <a:t> </a:t>
            </a:r>
            <a:r>
              <a:rPr lang="it-IT" sz="1600" b="1" i="0" err="1">
                <a:solidFill>
                  <a:schemeClr val="tx2"/>
                </a:solidFill>
                <a:effectLst/>
              </a:rPr>
              <a:t>Modeling</a:t>
            </a:r>
            <a:r>
              <a:rPr lang="it-IT" sz="1600" b="1" i="0">
                <a:solidFill>
                  <a:schemeClr val="tx2"/>
                </a:solidFill>
                <a:effectLst/>
              </a:rPr>
              <a:t> Language (UML)</a:t>
            </a:r>
            <a:r>
              <a:rPr lang="it-IT" sz="1600" b="0" i="0">
                <a:solidFill>
                  <a:schemeClr val="tx2"/>
                </a:solidFill>
                <a:effectLst/>
              </a:rPr>
              <a:t>: Utilizzato per progettare e documentare l'architettura del sistema</a:t>
            </a:r>
            <a:endParaRPr lang="it-IT" sz="1600" b="0" i="0">
              <a:solidFill>
                <a:schemeClr val="tx2"/>
              </a:solidFill>
              <a:effectLst/>
              <a:ea typeface="Calibri"/>
              <a:cs typeface="Calibri"/>
            </a:endParaRPr>
          </a:p>
          <a:p>
            <a:pPr>
              <a:spcAft>
                <a:spcPts val="300"/>
              </a:spcAft>
              <a:buNone/>
            </a:pPr>
            <a:r>
              <a:rPr lang="it-IT" sz="1600" b="1" i="0">
                <a:solidFill>
                  <a:schemeClr val="tx2"/>
                </a:solidFill>
                <a:effectLst/>
              </a:rPr>
              <a:t>Java</a:t>
            </a:r>
            <a:r>
              <a:rPr lang="it-IT" sz="1600" b="0" i="0">
                <a:solidFill>
                  <a:schemeClr val="tx2"/>
                </a:solidFill>
                <a:effectLst/>
              </a:rPr>
              <a:t>: Linguaggio principale per lo sviluppo del progetto.</a:t>
            </a:r>
            <a:endParaRPr lang="it-IT" sz="1600" b="0" i="0">
              <a:solidFill>
                <a:schemeClr val="tx2"/>
              </a:solidFill>
              <a:effectLst/>
              <a:ea typeface="Calibri"/>
              <a:cs typeface="Calibri"/>
            </a:endParaRPr>
          </a:p>
          <a:p>
            <a:pPr>
              <a:buNone/>
            </a:pPr>
            <a:r>
              <a:rPr lang="it-IT" sz="1600" b="1" i="0">
                <a:solidFill>
                  <a:schemeClr val="tx2"/>
                </a:solidFill>
                <a:effectLst/>
              </a:rPr>
              <a:t>Tool Utilizzati</a:t>
            </a:r>
            <a:endParaRPr lang="it-IT" sz="1600" b="1" i="0">
              <a:solidFill>
                <a:schemeClr val="tx2"/>
              </a:solidFill>
              <a:effectLst/>
              <a:ea typeface="Calibri"/>
              <a:cs typeface="Calibri"/>
            </a:endParaRPr>
          </a:p>
          <a:p>
            <a:pPr>
              <a:spcAft>
                <a:spcPts val="300"/>
              </a:spcAft>
              <a:buFont typeface="+mj-lt"/>
              <a:buAutoNum type="arabicPeriod"/>
            </a:pPr>
            <a:r>
              <a:rPr lang="it-IT" sz="1600" b="1" i="0" err="1">
                <a:solidFill>
                  <a:schemeClr val="tx2"/>
                </a:solidFill>
                <a:effectLst/>
              </a:rPr>
              <a:t>Papyrus</a:t>
            </a:r>
            <a:r>
              <a:rPr lang="it-IT" sz="1600" b="0" i="0">
                <a:solidFill>
                  <a:schemeClr val="tx2"/>
                </a:solidFill>
                <a:effectLst/>
              </a:rPr>
              <a:t>: Utilizzato per progettare l'architettura del sistema e documentare le interazioni tra i componenti.</a:t>
            </a:r>
            <a:endParaRPr lang="it-IT" sz="1600" b="0" i="0">
              <a:solidFill>
                <a:schemeClr val="tx2"/>
              </a:solidFill>
              <a:effectLst/>
              <a:ea typeface="Calibri"/>
              <a:cs typeface="Calibri"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600" b="1" i="0">
                <a:solidFill>
                  <a:schemeClr val="tx2"/>
                </a:solidFill>
                <a:effectLst/>
              </a:rPr>
              <a:t>Structure101</a:t>
            </a:r>
            <a:r>
              <a:rPr lang="it-IT" sz="1600" b="0" i="0">
                <a:solidFill>
                  <a:schemeClr val="tx2"/>
                </a:solidFill>
                <a:effectLst/>
              </a:rPr>
              <a:t>: Tool per analizzare la struttura del codice e identificare dipendenze complesse.</a:t>
            </a:r>
            <a:endParaRPr lang="it-IT" sz="1600" b="0" i="0">
              <a:solidFill>
                <a:schemeClr val="tx2"/>
              </a:solidFill>
              <a:effectLst/>
              <a:ea typeface="Calibri"/>
              <a:cs typeface="Calibri"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600" b="1" i="0">
                <a:solidFill>
                  <a:schemeClr val="tx2"/>
                </a:solidFill>
                <a:effectLst/>
              </a:rPr>
              <a:t>Eclipse IDE</a:t>
            </a:r>
            <a:r>
              <a:rPr lang="it-IT" sz="1600" b="0" i="0">
                <a:solidFill>
                  <a:schemeClr val="tx2"/>
                </a:solidFill>
                <a:effectLst/>
              </a:rPr>
              <a:t>: Ambiente di sviluppo integrato (IDE) per scrivere, debug e testare il codice Java.</a:t>
            </a:r>
          </a:p>
          <a:p>
            <a:pPr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it-IT" sz="1600" b="1">
                <a:solidFill>
                  <a:schemeClr val="tx2"/>
                </a:solidFill>
                <a:ea typeface="+mn-lt"/>
                <a:cs typeface="+mn-lt"/>
              </a:rPr>
              <a:t>Maven:</a:t>
            </a:r>
            <a:r>
              <a:rPr lang="it-IT" sz="16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it-IT" sz="1600">
                <a:solidFill>
                  <a:schemeClr val="tx2"/>
                </a:solidFill>
                <a:ea typeface="+mn-lt"/>
                <a:cs typeface="+mn-lt"/>
              </a:rPr>
              <a:t>tool di gestione del progetto </a:t>
            </a:r>
            <a:endParaRPr lang="it-IT" sz="1600" dirty="0">
              <a:solidFill>
                <a:schemeClr val="tx2"/>
              </a:solidFill>
              <a:ea typeface="Calibri" panose="020F0502020204030204"/>
              <a:cs typeface="Calibri" panose="020F0502020204030204"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600" b="1" i="0" err="1">
                <a:solidFill>
                  <a:schemeClr val="tx2"/>
                </a:solidFill>
                <a:effectLst/>
              </a:rPr>
              <a:t>Git</a:t>
            </a:r>
            <a:r>
              <a:rPr lang="it-IT" sz="1600" b="1" i="0">
                <a:solidFill>
                  <a:schemeClr val="tx2"/>
                </a:solidFill>
                <a:effectLst/>
              </a:rPr>
              <a:t> e GitHub</a:t>
            </a:r>
            <a:r>
              <a:rPr lang="it-IT" sz="1600" b="0" i="0">
                <a:solidFill>
                  <a:schemeClr val="tx2"/>
                </a:solidFill>
                <a:effectLst/>
              </a:rPr>
              <a:t>: Per il </a:t>
            </a:r>
            <a:r>
              <a:rPr lang="it-IT" sz="1600" b="0" i="0" err="1">
                <a:solidFill>
                  <a:schemeClr val="tx2"/>
                </a:solidFill>
                <a:effectLst/>
              </a:rPr>
              <a:t>versionamento</a:t>
            </a:r>
            <a:r>
              <a:rPr lang="it-IT" sz="1600" b="0" i="0">
                <a:solidFill>
                  <a:schemeClr val="tx2"/>
                </a:solidFill>
                <a:effectLst/>
              </a:rPr>
              <a:t> del codice e la collaborazione in team.</a:t>
            </a:r>
            <a:endParaRPr lang="it-IT" sz="1600" b="0" i="0">
              <a:solidFill>
                <a:schemeClr val="tx2"/>
              </a:solidFill>
              <a:effectLst/>
              <a:ea typeface="Calibri"/>
              <a:cs typeface="Calibri"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600" b="1" i="0" err="1">
                <a:solidFill>
                  <a:schemeClr val="tx2"/>
                </a:solidFill>
                <a:effectLst/>
              </a:rPr>
              <a:t>JUnit</a:t>
            </a:r>
            <a:r>
              <a:rPr lang="it-IT" sz="1600" b="0" i="0">
                <a:solidFill>
                  <a:schemeClr val="tx2"/>
                </a:solidFill>
                <a:effectLst/>
              </a:rPr>
              <a:t>: Framework per i test unitari.  </a:t>
            </a:r>
            <a:endParaRPr lang="it-IT" sz="1600" b="0" i="0">
              <a:solidFill>
                <a:schemeClr val="tx2"/>
              </a:solidFill>
              <a:effectLst/>
              <a:ea typeface="Calibri"/>
              <a:cs typeface="Calibri"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it-IT" sz="1600" b="1">
                <a:solidFill>
                  <a:schemeClr val="tx2"/>
                </a:solidFill>
                <a:latin typeface="Calibri"/>
                <a:ea typeface="Calibri"/>
                <a:cs typeface="Calibri"/>
              </a:rPr>
              <a:t>SQLite</a:t>
            </a:r>
            <a:r>
              <a:rPr lang="it-IT" sz="1600">
                <a:solidFill>
                  <a:schemeClr val="tx2"/>
                </a:solidFill>
                <a:latin typeface="Calibri"/>
                <a:ea typeface="Calibri"/>
                <a:cs typeface="Calibri"/>
              </a:rPr>
              <a:t>: </a:t>
            </a:r>
            <a:r>
              <a:rPr lang="it-IT" sz="1600">
                <a:solidFill>
                  <a:schemeClr val="tx2"/>
                </a:solidFill>
                <a:ea typeface="+mn-lt"/>
                <a:cs typeface="+mn-lt"/>
              </a:rPr>
              <a:t>DBMS</a:t>
            </a:r>
            <a:r>
              <a:rPr lang="it-IT" sz="1600">
                <a:solidFill>
                  <a:schemeClr val="tx2"/>
                </a:solidFill>
                <a:latin typeface="Calibri"/>
                <a:ea typeface="Calibri"/>
                <a:cs typeface="Calibri"/>
              </a:rPr>
              <a:t> utilizzato per l'archiviazione dei dati</a:t>
            </a:r>
            <a:endParaRPr lang="it-IT" sz="1600" b="0" i="0" dirty="0">
              <a:solidFill>
                <a:schemeClr val="tx2"/>
              </a:solidFill>
              <a:effectLst/>
              <a:latin typeface="Calibri"/>
              <a:ea typeface="Calibri"/>
              <a:cs typeface="Calibri"/>
            </a:endParaRPr>
          </a:p>
          <a:p>
            <a:pPr marL="0" indent="0">
              <a:spcBef>
                <a:spcPts val="300"/>
              </a:spcBef>
              <a:buNone/>
            </a:pPr>
            <a:endParaRPr lang="it-IT" sz="1600">
              <a:solidFill>
                <a:schemeClr val="tx2"/>
              </a:solidFill>
              <a:latin typeface="Inter"/>
            </a:endParaRPr>
          </a:p>
          <a:p>
            <a:pPr marL="0" indent="0">
              <a:buNone/>
            </a:pPr>
            <a:endParaRPr lang="en-US" sz="1600">
              <a:solidFill>
                <a:schemeClr val="tx2"/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82" name="Segnaposto numero diapositiva 81">
            <a:extLst>
              <a:ext uri="{FF2B5EF4-FFF2-40B4-BE49-F238E27FC236}">
                <a16:creationId xmlns:a16="http://schemas.microsoft.com/office/drawing/2014/main" id="{CE36A058-BEC2-4BC5-A467-F2EB2A36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it-IT" b="1" smtClean="0"/>
              <a:pPr rtl="0">
                <a:spcAft>
                  <a:spcPts val="600"/>
                </a:spcAft>
              </a:pPr>
              <a:t>4</a:t>
            </a:fld>
            <a:endParaRPr lang="it-IT" b="1"/>
          </a:p>
        </p:txBody>
      </p:sp>
    </p:spTree>
    <p:extLst>
      <p:ext uri="{BB962C8B-B14F-4D97-AF65-F5344CB8AC3E}">
        <p14:creationId xmlns:p14="http://schemas.microsoft.com/office/powerpoint/2010/main" val="1306003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4053CBF-3932-45FF-8285-EE5146085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2E751C04-BEA6-446B-A678-9C74819EB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8167"/>
            <a:ext cx="4834070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2625A013-D9BE-43C4-AF21-6F2B003EF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7875715-EC2E-457F-851D-F6C817685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7E41CC6-0C83-40EE-80BB-79394D9E9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0603498-5DFE-4D26-BFB5-C9269C9BD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7924" y="991261"/>
            <a:ext cx="5754696" cy="1837349"/>
          </a:xfrm>
        </p:spPr>
        <p:txBody>
          <a:bodyPr rtlCol="0">
            <a:normAutofit/>
          </a:bodyPr>
          <a:lstStyle/>
          <a:p>
            <a:pPr algn="ctr" rtl="0"/>
            <a:r>
              <a:rPr lang="it-IT" sz="3600" b="1">
                <a:solidFill>
                  <a:schemeClr val="tx2"/>
                </a:solidFill>
              </a:rPr>
              <a:t>Software configuration management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F007E-FE0A-2A87-17AB-DD88FD1E8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9400" y="2864797"/>
            <a:ext cx="6596743" cy="3001942"/>
          </a:xfrm>
        </p:spPr>
        <p:txBody>
          <a:bodyPr anchor="t">
            <a:normAutofit lnSpcReduction="10000"/>
          </a:bodyPr>
          <a:lstStyle/>
          <a:p>
            <a:pPr>
              <a:buNone/>
            </a:pPr>
            <a:r>
              <a:rPr lang="it-IT" sz="1400" b="1" i="0" dirty="0">
                <a:solidFill>
                  <a:schemeClr val="tx2"/>
                </a:solidFill>
                <a:effectLst/>
              </a:rPr>
              <a:t>Tool Utilizzato: GitHub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tx2"/>
                </a:solidFill>
              </a:rPr>
              <a:t>S</a:t>
            </a:r>
            <a:r>
              <a:rPr lang="it-IT" sz="1400" i="0" dirty="0">
                <a:solidFill>
                  <a:schemeClr val="tx2"/>
                </a:solidFill>
                <a:effectLst/>
              </a:rPr>
              <a:t>trumento principale per il </a:t>
            </a:r>
            <a:r>
              <a:rPr lang="it-IT" sz="1400" i="0" dirty="0" err="1">
                <a:solidFill>
                  <a:schemeClr val="tx2"/>
                </a:solidFill>
                <a:effectLst/>
              </a:rPr>
              <a:t>versionamento</a:t>
            </a:r>
            <a:r>
              <a:rPr lang="it-IT" sz="1400" i="0" dirty="0">
                <a:solidFill>
                  <a:schemeClr val="tx2"/>
                </a:solidFill>
                <a:effectLst/>
              </a:rPr>
              <a:t> del codice e la gestione della configurazione.</a:t>
            </a:r>
          </a:p>
          <a:p>
            <a:pPr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it-IT" sz="1400" i="0" dirty="0">
                <a:solidFill>
                  <a:schemeClr val="tx2"/>
                </a:solidFill>
                <a:effectLst/>
              </a:rPr>
              <a:t>Scelto per la sua diffusione, facilità d'uso e integrazione con altri strumenti.</a:t>
            </a:r>
          </a:p>
          <a:p>
            <a:pPr marL="0" indent="0">
              <a:buNone/>
            </a:pPr>
            <a:r>
              <a:rPr lang="it-IT" sz="1400" b="1" i="0" dirty="0">
                <a:solidFill>
                  <a:schemeClr val="tx2"/>
                </a:solidFill>
                <a:effectLst/>
              </a:rPr>
              <a:t>Come Abbiamo Usato GitHub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it-IT" sz="1400" b="0" i="0" dirty="0">
                <a:solidFill>
                  <a:schemeClr val="tx2"/>
                </a:solidFill>
                <a:effectLst/>
              </a:rPr>
              <a:t>Abbiamo </a:t>
            </a:r>
            <a:r>
              <a:rPr lang="it-IT" sz="1400" i="0" dirty="0">
                <a:solidFill>
                  <a:schemeClr val="tx2"/>
                </a:solidFill>
                <a:effectLst/>
              </a:rPr>
              <a:t>creato un repository su GitHub per ospitare tutto il codice del progetto.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it-IT" sz="1400" i="0" dirty="0">
                <a:solidFill>
                  <a:schemeClr val="tx2"/>
                </a:solidFill>
                <a:effectLst/>
              </a:rPr>
              <a:t>Utilizzato il modello </a:t>
            </a:r>
            <a:r>
              <a:rPr lang="it-IT" sz="1400" i="0" dirty="0" err="1">
                <a:solidFill>
                  <a:schemeClr val="tx2"/>
                </a:solidFill>
                <a:effectLst/>
              </a:rPr>
              <a:t>Git</a:t>
            </a:r>
            <a:r>
              <a:rPr lang="it-IT" sz="1400" i="0" dirty="0">
                <a:solidFill>
                  <a:schemeClr val="tx2"/>
                </a:solidFill>
                <a:effectLst/>
              </a:rPr>
              <a:t> Flow per gestire lo sviluppo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it-IT" sz="1400" i="0" dirty="0">
                <a:solidFill>
                  <a:schemeClr val="tx2"/>
                </a:solidFill>
                <a:effectLst/>
              </a:rPr>
              <a:t>Ogni modifica è stata tracciata con </a:t>
            </a:r>
            <a:r>
              <a:rPr lang="it-IT" sz="1400" i="0" dirty="0" err="1">
                <a:solidFill>
                  <a:schemeClr val="tx2"/>
                </a:solidFill>
                <a:effectLst/>
              </a:rPr>
              <a:t>commit</a:t>
            </a:r>
            <a:r>
              <a:rPr lang="it-IT" sz="1400" i="0" dirty="0">
                <a:solidFill>
                  <a:schemeClr val="tx2"/>
                </a:solidFill>
                <a:effectLst/>
              </a:rPr>
              <a:t> chiari e descrittivi.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it-IT" sz="1400" i="0" dirty="0">
                <a:solidFill>
                  <a:schemeClr val="tx2"/>
                </a:solidFill>
                <a:effectLst/>
              </a:rPr>
              <a:t>Ogni nuova funzionalità è stata sviluppata in un </a:t>
            </a:r>
            <a:r>
              <a:rPr lang="it-IT" sz="1400" i="0" dirty="0" err="1">
                <a:solidFill>
                  <a:schemeClr val="tx2"/>
                </a:solidFill>
                <a:effectLst/>
              </a:rPr>
              <a:t>branch</a:t>
            </a:r>
            <a:r>
              <a:rPr lang="it-IT" sz="1400" i="0" dirty="0">
                <a:solidFill>
                  <a:schemeClr val="tx2"/>
                </a:solidFill>
                <a:effectLst/>
              </a:rPr>
              <a:t> separato e integrata tramite Pull </a:t>
            </a:r>
            <a:r>
              <a:rPr lang="it-IT" sz="1400" i="0" dirty="0" err="1">
                <a:solidFill>
                  <a:schemeClr val="tx2"/>
                </a:solidFill>
                <a:effectLst/>
              </a:rPr>
              <a:t>Request</a:t>
            </a:r>
            <a:r>
              <a:rPr lang="it-IT" sz="1400" i="0" dirty="0">
                <a:solidFill>
                  <a:schemeClr val="tx2"/>
                </a:solidFill>
                <a:effectLst/>
              </a:rPr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it-IT" sz="1400" i="0" dirty="0">
                <a:solidFill>
                  <a:schemeClr val="tx2"/>
                </a:solidFill>
                <a:effectLst/>
              </a:rPr>
              <a:t>Utilizzato il sistema di </a:t>
            </a:r>
            <a:r>
              <a:rPr lang="it-IT" sz="1400" i="0" dirty="0" err="1">
                <a:solidFill>
                  <a:schemeClr val="tx2"/>
                </a:solidFill>
                <a:effectLst/>
              </a:rPr>
              <a:t>Issue</a:t>
            </a:r>
            <a:r>
              <a:rPr lang="it-IT" sz="1400" i="0" dirty="0">
                <a:solidFill>
                  <a:schemeClr val="tx2"/>
                </a:solidFill>
                <a:effectLst/>
              </a:rPr>
              <a:t> di GitHub per tracciare bug</a:t>
            </a:r>
            <a:r>
              <a:rPr lang="it-IT" sz="1400" dirty="0">
                <a:solidFill>
                  <a:schemeClr val="tx2"/>
                </a:solidFill>
              </a:rPr>
              <a:t> e</a:t>
            </a:r>
            <a:r>
              <a:rPr lang="it-IT" sz="1400" i="0" dirty="0">
                <a:solidFill>
                  <a:schemeClr val="tx2"/>
                </a:solidFill>
                <a:effectLst/>
              </a:rPr>
              <a:t> miglioramenti.</a:t>
            </a:r>
          </a:p>
          <a:p>
            <a:pPr>
              <a:buFont typeface="Courier New" panose="02070309020205020404" pitchFamily="49" charset="0"/>
              <a:buChar char="o"/>
            </a:pPr>
            <a:endParaRPr lang="it-IT" sz="1000" b="0" i="0" dirty="0">
              <a:solidFill>
                <a:schemeClr val="tx2"/>
              </a:solidFill>
              <a:effectLst/>
              <a:latin typeface="Inter"/>
            </a:endParaRPr>
          </a:p>
          <a:p>
            <a:pPr marL="0" indent="0">
              <a:buNone/>
            </a:pPr>
            <a:endParaRPr lang="en-US" sz="1000" dirty="0">
              <a:solidFill>
                <a:schemeClr val="tx2"/>
              </a:solidFill>
            </a:endParaRP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B63ACBA3-DEFD-4C6D-BBA0-64468FA99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62F7819D-2B89-4D80-A1C3-8B31811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7065990-2350-41B3-858B-20EF8744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8DA7EC7-CAA0-4665-AA29-BFBA806EC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1132A14-489F-4CED-B626-2A1711C98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2" name="Segnaposto numero diapositiva 81">
            <a:extLst>
              <a:ext uri="{FF2B5EF4-FFF2-40B4-BE49-F238E27FC236}">
                <a16:creationId xmlns:a16="http://schemas.microsoft.com/office/drawing/2014/main" id="{CE36A058-BEC2-4BC5-A467-F2EB2A36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it-IT" b="1" smtClean="0"/>
              <a:pPr rtl="0">
                <a:spcAft>
                  <a:spcPts val="600"/>
                </a:spcAft>
              </a:pPr>
              <a:t>5</a:t>
            </a:fld>
            <a:endParaRPr lang="it-IT" b="1"/>
          </a:p>
        </p:txBody>
      </p:sp>
    </p:spTree>
    <p:extLst>
      <p:ext uri="{BB962C8B-B14F-4D97-AF65-F5344CB8AC3E}">
        <p14:creationId xmlns:p14="http://schemas.microsoft.com/office/powerpoint/2010/main" val="3996999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43C823D3-D619-407C-89E0-C6F6B1E7A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47F8E3E-2FFA-4A0F-B3C7-E57ADDCFB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594707"/>
            <a:ext cx="9833548" cy="1325563"/>
          </a:xfrm>
        </p:spPr>
        <p:txBody>
          <a:bodyPr rtlCol="0" anchor="b">
            <a:normAutofit/>
          </a:bodyPr>
          <a:lstStyle/>
          <a:p>
            <a:pPr algn="ctr" rtl="0"/>
            <a:r>
              <a:rPr lang="it-IT" sz="3600" b="1">
                <a:solidFill>
                  <a:schemeClr val="tx2"/>
                </a:solidFill>
              </a:rPr>
              <a:t>Software life cycle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3D939F1-7ABE-4D0E-946A-43F37F556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3FE0426-0FE4-451E-A8BB-08DA6A6AC2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A32F7E8-35B4-451F-AA07-AECF7CA1D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097796-C3C8-4772-9EBD-9F5CA368F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C4BC137-BB50-4235-A83F-4B4EEE159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1F23F2-64C7-BE07-E80F-A34081568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329677"/>
            <a:ext cx="9833548" cy="24572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500" b="0" i="0">
                <a:solidFill>
                  <a:schemeClr val="tx2"/>
                </a:solidFill>
                <a:effectLst/>
              </a:rPr>
              <a:t>Abbiamo adottato il framework </a:t>
            </a:r>
            <a:r>
              <a:rPr lang="it-IT" sz="1500" b="1" i="0">
                <a:solidFill>
                  <a:schemeClr val="tx2"/>
                </a:solidFill>
                <a:effectLst/>
              </a:rPr>
              <a:t>Scrum</a:t>
            </a:r>
            <a:r>
              <a:rPr lang="it-IT" sz="1500" b="0" i="0">
                <a:solidFill>
                  <a:schemeClr val="tx2"/>
                </a:solidFill>
                <a:effectLst/>
              </a:rPr>
              <a:t>, una metodologia agile, per gestire lo sviluppo del progetto. Questo approccio ci ha permesso di lavorare in modo iterativo e incrementale, garantendo flessibilità e adattabilità ai cambiamenti.</a:t>
            </a:r>
          </a:p>
          <a:p>
            <a:pPr>
              <a:spcAft>
                <a:spcPts val="300"/>
              </a:spcAft>
              <a:buFont typeface="+mj-lt"/>
              <a:buAutoNum type="arabicPeriod"/>
            </a:pPr>
            <a:r>
              <a:rPr lang="it-IT" sz="1500" b="1" i="0">
                <a:solidFill>
                  <a:schemeClr val="tx2"/>
                </a:solidFill>
                <a:effectLst/>
              </a:rPr>
              <a:t>Product Backlog</a:t>
            </a:r>
            <a:r>
              <a:rPr lang="it-IT" sz="1500" b="0" i="0">
                <a:solidFill>
                  <a:schemeClr val="tx2"/>
                </a:solidFill>
                <a:effectLst/>
              </a:rPr>
              <a:t>: Creazione di una lista prioritaria di requisiti e funzionalità.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500" b="1" i="0">
                <a:solidFill>
                  <a:schemeClr val="tx2"/>
                </a:solidFill>
                <a:effectLst/>
              </a:rPr>
              <a:t>Sprint Planning</a:t>
            </a:r>
            <a:r>
              <a:rPr lang="it-IT" sz="1500" b="0" i="0">
                <a:solidFill>
                  <a:schemeClr val="tx2"/>
                </a:solidFill>
                <a:effectLst/>
              </a:rPr>
              <a:t>: All'inizio di ogni </a:t>
            </a:r>
            <a:r>
              <a:rPr lang="it-IT" sz="1500" i="0">
                <a:solidFill>
                  <a:schemeClr val="tx2"/>
                </a:solidFill>
                <a:effectLst/>
              </a:rPr>
              <a:t>Sprint</a:t>
            </a:r>
            <a:r>
              <a:rPr lang="it-IT" sz="1500" b="0" i="0">
                <a:solidFill>
                  <a:schemeClr val="tx2"/>
                </a:solidFill>
                <a:effectLst/>
              </a:rPr>
              <a:t> (ciclo di sviluppo di 2-3 settimane), abbiamo selezionato le User Story da implementare. Definizione degli obiettivi dello Sprint e suddivisione dei task tra i membri del team.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500" b="1" i="0">
                <a:solidFill>
                  <a:schemeClr val="tx2"/>
                </a:solidFill>
                <a:effectLst/>
              </a:rPr>
              <a:t>Sviluppo iterativo</a:t>
            </a:r>
            <a:r>
              <a:rPr lang="it-IT" sz="1500" b="0" i="0">
                <a:solidFill>
                  <a:schemeClr val="tx2"/>
                </a:solidFill>
                <a:effectLst/>
              </a:rPr>
              <a:t>: Ogni Sprint ha portato all'implementazione di nuove funzionalità.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500" b="1" i="0">
                <a:solidFill>
                  <a:schemeClr val="tx2"/>
                </a:solidFill>
                <a:effectLst/>
              </a:rPr>
              <a:t>Review</a:t>
            </a:r>
            <a:r>
              <a:rPr lang="it-IT" sz="1500" b="0" i="0">
                <a:solidFill>
                  <a:schemeClr val="tx2"/>
                </a:solidFill>
                <a:effectLst/>
              </a:rPr>
              <a:t>: Alla fine di ogni Sprint, abbiamo presentato il lavoro completato durante una </a:t>
            </a:r>
            <a:r>
              <a:rPr lang="it-IT" sz="1500" i="0">
                <a:solidFill>
                  <a:schemeClr val="tx2"/>
                </a:solidFill>
                <a:effectLst/>
              </a:rPr>
              <a:t>Sprint Review.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500" b="1" i="0">
                <a:solidFill>
                  <a:schemeClr val="tx2"/>
                </a:solidFill>
                <a:effectLst/>
              </a:rPr>
              <a:t>Sprint Retrospective</a:t>
            </a:r>
            <a:r>
              <a:rPr lang="it-IT" sz="1500" b="0" i="0">
                <a:solidFill>
                  <a:schemeClr val="tx2"/>
                </a:solidFill>
                <a:effectLst/>
              </a:rPr>
              <a:t>: Analisi dei punti di forza e delle aree di miglioramento del team.</a:t>
            </a:r>
          </a:p>
          <a:p>
            <a:pPr marL="0" indent="0">
              <a:buNone/>
            </a:pPr>
            <a:endParaRPr lang="en-US" sz="1500">
              <a:solidFill>
                <a:schemeClr val="tx2"/>
              </a:solidFill>
            </a:endParaRPr>
          </a:p>
        </p:txBody>
      </p:sp>
      <p:sp>
        <p:nvSpPr>
          <p:cNvPr id="82" name="Segnaposto numero diapositiva 81">
            <a:extLst>
              <a:ext uri="{FF2B5EF4-FFF2-40B4-BE49-F238E27FC236}">
                <a16:creationId xmlns:a16="http://schemas.microsoft.com/office/drawing/2014/main" id="{CE36A058-BEC2-4BC5-A467-F2EB2A36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it-IT" b="1" smtClean="0"/>
              <a:pPr rtl="0">
                <a:spcAft>
                  <a:spcPts val="600"/>
                </a:spcAft>
              </a:pPr>
              <a:t>6</a:t>
            </a:fld>
            <a:endParaRPr lang="it-IT" b="1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9DB3963A-4187-4A72-9DA4-CA6BADE22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428E75E-001A-4568-B035-574F1303E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4AC8CFC-1164-4525-82A0-25F75ADCF4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6F35C856-5B70-4CA2-BB8F-A37197D8F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50FD8B0-DE97-47B1-84ED-67A3BD00F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30824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87BF42CA-AD55-48B4-8949-C4DCA60A6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6AE1D3D-3106-4CB2-AA7C-0C1642AC0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0A31B6AF-B711-4CDB-8C2B-16E963DDC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8137" y="0"/>
            <a:ext cx="5646974" cy="6483075"/>
            <a:chOff x="-19221" y="0"/>
            <a:chExt cx="5646974" cy="6483075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A818331-E13C-49C6-B98D-A60AD0E8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16610"/>
              <a:ext cx="5535001" cy="6250127"/>
            </a:xfrm>
            <a:custGeom>
              <a:avLst/>
              <a:gdLst>
                <a:gd name="connsiteX0" fmla="*/ 2510242 w 5535001"/>
                <a:gd name="connsiteY0" fmla="*/ 174 h 6250127"/>
                <a:gd name="connsiteX1" fmla="*/ 2550551 w 5535001"/>
                <a:gd name="connsiteY1" fmla="*/ 510 h 6250127"/>
                <a:gd name="connsiteX2" fmla="*/ 2629490 w 5535001"/>
                <a:gd name="connsiteY2" fmla="*/ 3757 h 6250127"/>
                <a:gd name="connsiteX3" fmla="*/ 2708317 w 5535001"/>
                <a:gd name="connsiteY3" fmla="*/ 7229 h 6250127"/>
                <a:gd name="connsiteX4" fmla="*/ 2787256 w 5535001"/>
                <a:gd name="connsiteY4" fmla="*/ 14619 h 6250127"/>
                <a:gd name="connsiteX5" fmla="*/ 3408467 w 5535001"/>
                <a:gd name="connsiteY5" fmla="*/ 145064 h 6250127"/>
                <a:gd name="connsiteX6" fmla="*/ 3557723 w 5535001"/>
                <a:gd name="connsiteY6" fmla="*/ 199593 h 6250127"/>
                <a:gd name="connsiteX7" fmla="*/ 3594337 w 5535001"/>
                <a:gd name="connsiteY7" fmla="*/ 214597 h 6250127"/>
                <a:gd name="connsiteX8" fmla="*/ 3630616 w 5535001"/>
                <a:gd name="connsiteY8" fmla="*/ 230385 h 6250127"/>
                <a:gd name="connsiteX9" fmla="*/ 3703172 w 5535001"/>
                <a:gd name="connsiteY9" fmla="*/ 262073 h 6250127"/>
                <a:gd name="connsiteX10" fmla="*/ 3739003 w 5535001"/>
                <a:gd name="connsiteY10" fmla="*/ 278756 h 6250127"/>
                <a:gd name="connsiteX11" fmla="*/ 3756806 w 5535001"/>
                <a:gd name="connsiteY11" fmla="*/ 287266 h 6250127"/>
                <a:gd name="connsiteX12" fmla="*/ 3773714 w 5535001"/>
                <a:gd name="connsiteY12" fmla="*/ 297567 h 6250127"/>
                <a:gd name="connsiteX13" fmla="*/ 3840784 w 5535001"/>
                <a:gd name="connsiteY13" fmla="*/ 339332 h 6250127"/>
                <a:gd name="connsiteX14" fmla="*/ 3873927 w 5535001"/>
                <a:gd name="connsiteY14" fmla="*/ 360495 h 6250127"/>
                <a:gd name="connsiteX15" fmla="*/ 3906062 w 5535001"/>
                <a:gd name="connsiteY15" fmla="*/ 383001 h 6250127"/>
                <a:gd name="connsiteX16" fmla="*/ 3969662 w 5535001"/>
                <a:gd name="connsiteY16" fmla="*/ 428572 h 6250127"/>
                <a:gd name="connsiteX17" fmla="*/ 4423029 w 5535001"/>
                <a:gd name="connsiteY17" fmla="*/ 837600 h 6250127"/>
                <a:gd name="connsiteX18" fmla="*/ 4474647 w 5535001"/>
                <a:gd name="connsiteY18" fmla="*/ 891569 h 6250127"/>
                <a:gd name="connsiteX19" fmla="*/ 4524250 w 5535001"/>
                <a:gd name="connsiteY19" fmla="*/ 946883 h 6250127"/>
                <a:gd name="connsiteX20" fmla="*/ 4573965 w 5535001"/>
                <a:gd name="connsiteY20" fmla="*/ 1001748 h 6250127"/>
                <a:gd name="connsiteX21" fmla="*/ 4622224 w 5535001"/>
                <a:gd name="connsiteY21" fmla="*/ 1057509 h 6250127"/>
                <a:gd name="connsiteX22" fmla="*/ 4717510 w 5535001"/>
                <a:gd name="connsiteY22" fmla="*/ 1169143 h 6250127"/>
                <a:gd name="connsiteX23" fmla="*/ 4764986 w 5535001"/>
                <a:gd name="connsiteY23" fmla="*/ 1224681 h 6250127"/>
                <a:gd name="connsiteX24" fmla="*/ 4813021 w 5535001"/>
                <a:gd name="connsiteY24" fmla="*/ 1279994 h 6250127"/>
                <a:gd name="connsiteX25" fmla="*/ 5001915 w 5535001"/>
                <a:gd name="connsiteY25" fmla="*/ 1506846 h 6250127"/>
                <a:gd name="connsiteX26" fmla="*/ 5170542 w 5535001"/>
                <a:gd name="connsiteY26" fmla="*/ 1751165 h 6250127"/>
                <a:gd name="connsiteX27" fmla="*/ 5428969 w 5535001"/>
                <a:gd name="connsiteY27" fmla="*/ 2293660 h 6250127"/>
                <a:gd name="connsiteX28" fmla="*/ 5534893 w 5535001"/>
                <a:gd name="connsiteY28" fmla="*/ 2899307 h 6250127"/>
                <a:gd name="connsiteX29" fmla="*/ 5508804 w 5535001"/>
                <a:gd name="connsiteY29" fmla="*/ 3211144 h 6250127"/>
                <a:gd name="connsiteX30" fmla="*/ 5426282 w 5535001"/>
                <a:gd name="connsiteY30" fmla="*/ 3513352 h 6250127"/>
                <a:gd name="connsiteX31" fmla="*/ 5248250 w 5535001"/>
                <a:gd name="connsiteY31" fmla="*/ 4030542 h 6250127"/>
                <a:gd name="connsiteX32" fmla="*/ 5208612 w 5535001"/>
                <a:gd name="connsiteY32" fmla="*/ 4161771 h 6250127"/>
                <a:gd name="connsiteX33" fmla="*/ 5170318 w 5535001"/>
                <a:gd name="connsiteY33" fmla="*/ 4294680 h 6250127"/>
                <a:gd name="connsiteX34" fmla="*/ 5132248 w 5535001"/>
                <a:gd name="connsiteY34" fmla="*/ 4430164 h 6250127"/>
                <a:gd name="connsiteX35" fmla="*/ 5112765 w 5535001"/>
                <a:gd name="connsiteY35" fmla="*/ 4498914 h 6250127"/>
                <a:gd name="connsiteX36" fmla="*/ 5091715 w 5535001"/>
                <a:gd name="connsiteY36" fmla="*/ 4569119 h 6250127"/>
                <a:gd name="connsiteX37" fmla="*/ 5068985 w 5535001"/>
                <a:gd name="connsiteY37" fmla="*/ 4640220 h 6250127"/>
                <a:gd name="connsiteX38" fmla="*/ 5043904 w 5535001"/>
                <a:gd name="connsiteY38" fmla="*/ 4712105 h 6250127"/>
                <a:gd name="connsiteX39" fmla="*/ 5015799 w 5535001"/>
                <a:gd name="connsiteY39" fmla="*/ 4784438 h 6250127"/>
                <a:gd name="connsiteX40" fmla="*/ 4982880 w 5535001"/>
                <a:gd name="connsiteY40" fmla="*/ 4856435 h 6250127"/>
                <a:gd name="connsiteX41" fmla="*/ 4817276 w 5535001"/>
                <a:gd name="connsiteY41" fmla="*/ 5125275 h 6250127"/>
                <a:gd name="connsiteX42" fmla="*/ 4618753 w 5535001"/>
                <a:gd name="connsiteY42" fmla="*/ 5355374 h 6250127"/>
                <a:gd name="connsiteX43" fmla="*/ 4566575 w 5535001"/>
                <a:gd name="connsiteY43" fmla="*/ 5408560 h 6250127"/>
                <a:gd name="connsiteX44" fmla="*/ 4513837 w 5535001"/>
                <a:gd name="connsiteY44" fmla="*/ 5461186 h 6250127"/>
                <a:gd name="connsiteX45" fmla="*/ 4459531 w 5535001"/>
                <a:gd name="connsiteY45" fmla="*/ 5512580 h 6250127"/>
                <a:gd name="connsiteX46" fmla="*/ 4404554 w 5535001"/>
                <a:gd name="connsiteY46" fmla="*/ 5563526 h 6250127"/>
                <a:gd name="connsiteX47" fmla="*/ 4348009 w 5535001"/>
                <a:gd name="connsiteY47" fmla="*/ 5613017 h 6250127"/>
                <a:gd name="connsiteX48" fmla="*/ 4290568 w 5535001"/>
                <a:gd name="connsiteY48" fmla="*/ 5661948 h 6250127"/>
                <a:gd name="connsiteX49" fmla="*/ 4276124 w 5535001"/>
                <a:gd name="connsiteY49" fmla="*/ 5674153 h 6250127"/>
                <a:gd name="connsiteX50" fmla="*/ 4261120 w 5535001"/>
                <a:gd name="connsiteY50" fmla="*/ 5685798 h 6250127"/>
                <a:gd name="connsiteX51" fmla="*/ 4231112 w 5535001"/>
                <a:gd name="connsiteY51" fmla="*/ 5708976 h 6250127"/>
                <a:gd name="connsiteX52" fmla="*/ 4170984 w 5535001"/>
                <a:gd name="connsiteY52" fmla="*/ 5755443 h 6250127"/>
                <a:gd name="connsiteX53" fmla="*/ 4046025 w 5535001"/>
                <a:gd name="connsiteY53" fmla="*/ 5843228 h 6250127"/>
                <a:gd name="connsiteX54" fmla="*/ 3915356 w 5535001"/>
                <a:gd name="connsiteY54" fmla="*/ 5923735 h 6250127"/>
                <a:gd name="connsiteX55" fmla="*/ 3346323 w 5535001"/>
                <a:gd name="connsiteY55" fmla="*/ 6158872 h 6250127"/>
                <a:gd name="connsiteX56" fmla="*/ 2743476 w 5535001"/>
                <a:gd name="connsiteY56" fmla="*/ 6247328 h 6250127"/>
                <a:gd name="connsiteX57" fmla="*/ 2668120 w 5535001"/>
                <a:gd name="connsiteY57" fmla="*/ 6249344 h 6250127"/>
                <a:gd name="connsiteX58" fmla="*/ 2630498 w 5535001"/>
                <a:gd name="connsiteY58" fmla="*/ 6250127 h 6250127"/>
                <a:gd name="connsiteX59" fmla="*/ 2592988 w 5535001"/>
                <a:gd name="connsiteY59" fmla="*/ 6249568 h 6250127"/>
                <a:gd name="connsiteX60" fmla="*/ 2518080 w 5535001"/>
                <a:gd name="connsiteY60" fmla="*/ 6247777 h 6250127"/>
                <a:gd name="connsiteX61" fmla="*/ 2442948 w 5535001"/>
                <a:gd name="connsiteY61" fmla="*/ 6244529 h 6250127"/>
                <a:gd name="connsiteX62" fmla="*/ 2291676 w 5535001"/>
                <a:gd name="connsiteY62" fmla="*/ 6232213 h 6250127"/>
                <a:gd name="connsiteX63" fmla="*/ 2141412 w 5535001"/>
                <a:gd name="connsiteY63" fmla="*/ 6212394 h 6250127"/>
                <a:gd name="connsiteX64" fmla="*/ 1992715 w 5535001"/>
                <a:gd name="connsiteY64" fmla="*/ 6184961 h 6250127"/>
                <a:gd name="connsiteX65" fmla="*/ 1845811 w 5535001"/>
                <a:gd name="connsiteY65" fmla="*/ 6151034 h 6250127"/>
                <a:gd name="connsiteX66" fmla="*/ 1701033 w 5535001"/>
                <a:gd name="connsiteY66" fmla="*/ 6110724 h 6250127"/>
                <a:gd name="connsiteX67" fmla="*/ 1629484 w 5535001"/>
                <a:gd name="connsiteY67" fmla="*/ 6088219 h 6250127"/>
                <a:gd name="connsiteX68" fmla="*/ 1558383 w 5535001"/>
                <a:gd name="connsiteY68" fmla="*/ 6064929 h 6250127"/>
                <a:gd name="connsiteX69" fmla="*/ 1011968 w 5535001"/>
                <a:gd name="connsiteY69" fmla="*/ 5828896 h 6250127"/>
                <a:gd name="connsiteX70" fmla="*/ 511237 w 5535001"/>
                <a:gd name="connsiteY70" fmla="*/ 5512356 h 6250127"/>
                <a:gd name="connsiteX71" fmla="*/ 395572 w 5535001"/>
                <a:gd name="connsiteY71" fmla="*/ 5419757 h 6250127"/>
                <a:gd name="connsiteX72" fmla="*/ 284722 w 5535001"/>
                <a:gd name="connsiteY72" fmla="*/ 5321559 h 6250127"/>
                <a:gd name="connsiteX73" fmla="*/ 257513 w 5535001"/>
                <a:gd name="connsiteY73" fmla="*/ 5296477 h 6250127"/>
                <a:gd name="connsiteX74" fmla="*/ 243853 w 5535001"/>
                <a:gd name="connsiteY74" fmla="*/ 5283937 h 6250127"/>
                <a:gd name="connsiteX75" fmla="*/ 230752 w 5535001"/>
                <a:gd name="connsiteY75" fmla="*/ 5270836 h 6250127"/>
                <a:gd name="connsiteX76" fmla="*/ 178574 w 5535001"/>
                <a:gd name="connsiteY76" fmla="*/ 5218322 h 6250127"/>
                <a:gd name="connsiteX77" fmla="*/ 126508 w 5535001"/>
                <a:gd name="connsiteY77" fmla="*/ 5165584 h 6250127"/>
                <a:gd name="connsiteX78" fmla="*/ 76345 w 5535001"/>
                <a:gd name="connsiteY78" fmla="*/ 5111167 h 6250127"/>
                <a:gd name="connsiteX79" fmla="*/ 26407 w 5535001"/>
                <a:gd name="connsiteY79" fmla="*/ 5056413 h 6250127"/>
                <a:gd name="connsiteX80" fmla="*/ 0 w 5535001"/>
                <a:gd name="connsiteY80" fmla="*/ 5024776 h 6250127"/>
                <a:gd name="connsiteX81" fmla="*/ 0 w 5535001"/>
                <a:gd name="connsiteY81" fmla="*/ 4492798 h 6250127"/>
                <a:gd name="connsiteX82" fmla="*/ 28534 w 5535001"/>
                <a:gd name="connsiteY82" fmla="*/ 4537879 h 6250127"/>
                <a:gd name="connsiteX83" fmla="*/ 66604 w 5535001"/>
                <a:gd name="connsiteY83" fmla="*/ 4592745 h 6250127"/>
                <a:gd name="connsiteX84" fmla="*/ 104114 w 5535001"/>
                <a:gd name="connsiteY84" fmla="*/ 4647834 h 6250127"/>
                <a:gd name="connsiteX85" fmla="*/ 143751 w 5535001"/>
                <a:gd name="connsiteY85" fmla="*/ 4701580 h 6250127"/>
                <a:gd name="connsiteX86" fmla="*/ 182717 w 5535001"/>
                <a:gd name="connsiteY86" fmla="*/ 4755773 h 6250127"/>
                <a:gd name="connsiteX87" fmla="*/ 223810 w 5535001"/>
                <a:gd name="connsiteY87" fmla="*/ 4808399 h 6250127"/>
                <a:gd name="connsiteX88" fmla="*/ 264679 w 5535001"/>
                <a:gd name="connsiteY88" fmla="*/ 4861249 h 6250127"/>
                <a:gd name="connsiteX89" fmla="*/ 307788 w 5535001"/>
                <a:gd name="connsiteY89" fmla="*/ 4912420 h 6250127"/>
                <a:gd name="connsiteX90" fmla="*/ 351232 w 5535001"/>
                <a:gd name="connsiteY90" fmla="*/ 4963254 h 6250127"/>
                <a:gd name="connsiteX91" fmla="*/ 397028 w 5535001"/>
                <a:gd name="connsiteY91" fmla="*/ 5012185 h 6250127"/>
                <a:gd name="connsiteX92" fmla="*/ 443496 w 5535001"/>
                <a:gd name="connsiteY92" fmla="*/ 5060444 h 6250127"/>
                <a:gd name="connsiteX93" fmla="*/ 455140 w 5535001"/>
                <a:gd name="connsiteY93" fmla="*/ 5072537 h 6250127"/>
                <a:gd name="connsiteX94" fmla="*/ 467345 w 5535001"/>
                <a:gd name="connsiteY94" fmla="*/ 5083958 h 6250127"/>
                <a:gd name="connsiteX95" fmla="*/ 491755 w 5535001"/>
                <a:gd name="connsiteY95" fmla="*/ 5106912 h 6250127"/>
                <a:gd name="connsiteX96" fmla="*/ 540686 w 5535001"/>
                <a:gd name="connsiteY96" fmla="*/ 5152819 h 6250127"/>
                <a:gd name="connsiteX97" fmla="*/ 552890 w 5535001"/>
                <a:gd name="connsiteY97" fmla="*/ 5164353 h 6250127"/>
                <a:gd name="connsiteX98" fmla="*/ 565655 w 5535001"/>
                <a:gd name="connsiteY98" fmla="*/ 5175214 h 6250127"/>
                <a:gd name="connsiteX99" fmla="*/ 591072 w 5535001"/>
                <a:gd name="connsiteY99" fmla="*/ 5197048 h 6250127"/>
                <a:gd name="connsiteX100" fmla="*/ 694197 w 5535001"/>
                <a:gd name="connsiteY100" fmla="*/ 5283041 h 6250127"/>
                <a:gd name="connsiteX101" fmla="*/ 1146221 w 5535001"/>
                <a:gd name="connsiteY101" fmla="*/ 5573716 h 6250127"/>
                <a:gd name="connsiteX102" fmla="*/ 1650982 w 5535001"/>
                <a:gd name="connsiteY102" fmla="*/ 5758130 h 6250127"/>
                <a:gd name="connsiteX103" fmla="*/ 1716485 w 5535001"/>
                <a:gd name="connsiteY103" fmla="*/ 5772798 h 6250127"/>
                <a:gd name="connsiteX104" fmla="*/ 1782211 w 5535001"/>
                <a:gd name="connsiteY104" fmla="*/ 5786235 h 6250127"/>
                <a:gd name="connsiteX105" fmla="*/ 1848386 w 5535001"/>
                <a:gd name="connsiteY105" fmla="*/ 5796984 h 6250127"/>
                <a:gd name="connsiteX106" fmla="*/ 1881417 w 5535001"/>
                <a:gd name="connsiteY106" fmla="*/ 5802359 h 6250127"/>
                <a:gd name="connsiteX107" fmla="*/ 1914560 w 5535001"/>
                <a:gd name="connsiteY107" fmla="*/ 5807061 h 6250127"/>
                <a:gd name="connsiteX108" fmla="*/ 2047469 w 5535001"/>
                <a:gd name="connsiteY108" fmla="*/ 5821282 h 6250127"/>
                <a:gd name="connsiteX109" fmla="*/ 2180601 w 5535001"/>
                <a:gd name="connsiteY109" fmla="*/ 5828896 h 6250127"/>
                <a:gd name="connsiteX110" fmla="*/ 2313622 w 5535001"/>
                <a:gd name="connsiteY110" fmla="*/ 5830463 h 6250127"/>
                <a:gd name="connsiteX111" fmla="*/ 2380021 w 5535001"/>
                <a:gd name="connsiteY111" fmla="*/ 5828448 h 6250127"/>
                <a:gd name="connsiteX112" fmla="*/ 2446195 w 5535001"/>
                <a:gd name="connsiteY112" fmla="*/ 5826433 h 6250127"/>
                <a:gd name="connsiteX113" fmla="*/ 2513041 w 5535001"/>
                <a:gd name="connsiteY113" fmla="*/ 5822737 h 6250127"/>
                <a:gd name="connsiteX114" fmla="*/ 2580111 w 5535001"/>
                <a:gd name="connsiteY114" fmla="*/ 5818258 h 6250127"/>
                <a:gd name="connsiteX115" fmla="*/ 2613590 w 5535001"/>
                <a:gd name="connsiteY115" fmla="*/ 5816355 h 6250127"/>
                <a:gd name="connsiteX116" fmla="*/ 2646845 w 5535001"/>
                <a:gd name="connsiteY116" fmla="*/ 5813108 h 6250127"/>
                <a:gd name="connsiteX117" fmla="*/ 2713244 w 5535001"/>
                <a:gd name="connsiteY117" fmla="*/ 5806838 h 6250127"/>
                <a:gd name="connsiteX118" fmla="*/ 3230882 w 5535001"/>
                <a:gd name="connsiteY118" fmla="*/ 5721292 h 6250127"/>
                <a:gd name="connsiteX119" fmla="*/ 3720416 w 5535001"/>
                <a:gd name="connsiteY119" fmla="*/ 5556472 h 6250127"/>
                <a:gd name="connsiteX120" fmla="*/ 3837425 w 5535001"/>
                <a:gd name="connsiteY120" fmla="*/ 5499927 h 6250127"/>
                <a:gd name="connsiteX121" fmla="*/ 3951634 w 5535001"/>
                <a:gd name="connsiteY121" fmla="*/ 5436552 h 6250127"/>
                <a:gd name="connsiteX122" fmla="*/ 4007284 w 5535001"/>
                <a:gd name="connsiteY122" fmla="*/ 5401841 h 6250127"/>
                <a:gd name="connsiteX123" fmla="*/ 4035164 w 5535001"/>
                <a:gd name="connsiteY123" fmla="*/ 5384374 h 6250127"/>
                <a:gd name="connsiteX124" fmla="*/ 4049049 w 5535001"/>
                <a:gd name="connsiteY124" fmla="*/ 5375640 h 6250127"/>
                <a:gd name="connsiteX125" fmla="*/ 4062485 w 5535001"/>
                <a:gd name="connsiteY125" fmla="*/ 5366123 h 6250127"/>
                <a:gd name="connsiteX126" fmla="*/ 4116567 w 5535001"/>
                <a:gd name="connsiteY126" fmla="*/ 5328277 h 6250127"/>
                <a:gd name="connsiteX127" fmla="*/ 4169976 w 5535001"/>
                <a:gd name="connsiteY127" fmla="*/ 5289199 h 6250127"/>
                <a:gd name="connsiteX128" fmla="*/ 4222042 w 5535001"/>
                <a:gd name="connsiteY128" fmla="*/ 5247994 h 6250127"/>
                <a:gd name="connsiteX129" fmla="*/ 4273213 w 5535001"/>
                <a:gd name="connsiteY129" fmla="*/ 5205558 h 6250127"/>
                <a:gd name="connsiteX130" fmla="*/ 4323151 w 5535001"/>
                <a:gd name="connsiteY130" fmla="*/ 5161329 h 6250127"/>
                <a:gd name="connsiteX131" fmla="*/ 4371971 w 5535001"/>
                <a:gd name="connsiteY131" fmla="*/ 5116093 h 6250127"/>
                <a:gd name="connsiteX132" fmla="*/ 4546868 w 5535001"/>
                <a:gd name="connsiteY132" fmla="*/ 4924400 h 6250127"/>
                <a:gd name="connsiteX133" fmla="*/ 4675634 w 5535001"/>
                <a:gd name="connsiteY133" fmla="*/ 4715352 h 6250127"/>
                <a:gd name="connsiteX134" fmla="*/ 4700155 w 5535001"/>
                <a:gd name="connsiteY134" fmla="*/ 4659255 h 6250127"/>
                <a:gd name="connsiteX135" fmla="*/ 4721206 w 5535001"/>
                <a:gd name="connsiteY135" fmla="*/ 4600135 h 6250127"/>
                <a:gd name="connsiteX136" fmla="*/ 4740465 w 5535001"/>
                <a:gd name="connsiteY136" fmla="*/ 4538887 h 6250127"/>
                <a:gd name="connsiteX137" fmla="*/ 4758492 w 5535001"/>
                <a:gd name="connsiteY137" fmla="*/ 4475848 h 6250127"/>
                <a:gd name="connsiteX138" fmla="*/ 4891288 w 5535001"/>
                <a:gd name="connsiteY138" fmla="*/ 3930329 h 6250127"/>
                <a:gd name="connsiteX139" fmla="*/ 5066298 w 5535001"/>
                <a:gd name="connsiteY139" fmla="*/ 3382235 h 6250127"/>
                <a:gd name="connsiteX140" fmla="*/ 5156994 w 5535001"/>
                <a:gd name="connsiteY140" fmla="*/ 2898635 h 6250127"/>
                <a:gd name="connsiteX141" fmla="*/ 5083317 w 5535001"/>
                <a:gd name="connsiteY141" fmla="*/ 2402047 h 6250127"/>
                <a:gd name="connsiteX142" fmla="*/ 4871022 w 5535001"/>
                <a:gd name="connsiteY142" fmla="*/ 1926958 h 6250127"/>
                <a:gd name="connsiteX143" fmla="*/ 4727028 w 5535001"/>
                <a:gd name="connsiteY143" fmla="*/ 1703577 h 6250127"/>
                <a:gd name="connsiteX144" fmla="*/ 4563776 w 5535001"/>
                <a:gd name="connsiteY144" fmla="*/ 1490834 h 6250127"/>
                <a:gd name="connsiteX145" fmla="*/ 4370291 w 5535001"/>
                <a:gd name="connsiteY145" fmla="*/ 1300596 h 6250127"/>
                <a:gd name="connsiteX146" fmla="*/ 4266046 w 5535001"/>
                <a:gd name="connsiteY146" fmla="*/ 1214491 h 6250127"/>
                <a:gd name="connsiteX147" fmla="*/ 4212973 w 5535001"/>
                <a:gd name="connsiteY147" fmla="*/ 1173062 h 6250127"/>
                <a:gd name="connsiteX148" fmla="*/ 4157995 w 5535001"/>
                <a:gd name="connsiteY148" fmla="*/ 1134545 h 6250127"/>
                <a:gd name="connsiteX149" fmla="*/ 3697126 w 5535001"/>
                <a:gd name="connsiteY149" fmla="*/ 881044 h 6250127"/>
                <a:gd name="connsiteX150" fmla="*/ 3637670 w 5535001"/>
                <a:gd name="connsiteY150" fmla="*/ 856747 h 6250127"/>
                <a:gd name="connsiteX151" fmla="*/ 3608222 w 5535001"/>
                <a:gd name="connsiteY151" fmla="*/ 844318 h 6250127"/>
                <a:gd name="connsiteX152" fmla="*/ 3578214 w 5535001"/>
                <a:gd name="connsiteY152" fmla="*/ 833457 h 6250127"/>
                <a:gd name="connsiteX153" fmla="*/ 3518309 w 5535001"/>
                <a:gd name="connsiteY153" fmla="*/ 812294 h 6250127"/>
                <a:gd name="connsiteX154" fmla="*/ 3503417 w 5535001"/>
                <a:gd name="connsiteY154" fmla="*/ 806920 h 6250127"/>
                <a:gd name="connsiteX155" fmla="*/ 3489533 w 5535001"/>
                <a:gd name="connsiteY155" fmla="*/ 799642 h 6250127"/>
                <a:gd name="connsiteX156" fmla="*/ 3460869 w 5535001"/>
                <a:gd name="connsiteY156" fmla="*/ 787101 h 6250127"/>
                <a:gd name="connsiteX157" fmla="*/ 3402980 w 5535001"/>
                <a:gd name="connsiteY157" fmla="*/ 763475 h 6250127"/>
                <a:gd name="connsiteX158" fmla="*/ 3374092 w 5535001"/>
                <a:gd name="connsiteY158" fmla="*/ 751606 h 6250127"/>
                <a:gd name="connsiteX159" fmla="*/ 3344980 w 5535001"/>
                <a:gd name="connsiteY159" fmla="*/ 740409 h 6250127"/>
                <a:gd name="connsiteX160" fmla="*/ 3226627 w 5535001"/>
                <a:gd name="connsiteY160" fmla="*/ 700772 h 6250127"/>
                <a:gd name="connsiteX161" fmla="*/ 2735750 w 5535001"/>
                <a:gd name="connsiteY161" fmla="*/ 614667 h 6250127"/>
                <a:gd name="connsiteX162" fmla="*/ 2673158 w 5535001"/>
                <a:gd name="connsiteY162" fmla="*/ 610412 h 6250127"/>
                <a:gd name="connsiteX163" fmla="*/ 2610119 w 5535001"/>
                <a:gd name="connsiteY163" fmla="*/ 609628 h 6250127"/>
                <a:gd name="connsiteX164" fmla="*/ 2547080 w 5535001"/>
                <a:gd name="connsiteY164" fmla="*/ 608620 h 6250127"/>
                <a:gd name="connsiteX165" fmla="*/ 2516400 w 5535001"/>
                <a:gd name="connsiteY165" fmla="*/ 608844 h 6250127"/>
                <a:gd name="connsiteX166" fmla="*/ 2486280 w 5535001"/>
                <a:gd name="connsiteY166" fmla="*/ 609740 h 6250127"/>
                <a:gd name="connsiteX167" fmla="*/ 2426376 w 5535001"/>
                <a:gd name="connsiteY167" fmla="*/ 613099 h 6250127"/>
                <a:gd name="connsiteX168" fmla="*/ 2366920 w 5535001"/>
                <a:gd name="connsiteY168" fmla="*/ 618474 h 6250127"/>
                <a:gd name="connsiteX169" fmla="*/ 2337248 w 5535001"/>
                <a:gd name="connsiteY169" fmla="*/ 621497 h 6250127"/>
                <a:gd name="connsiteX170" fmla="*/ 2307800 w 5535001"/>
                <a:gd name="connsiteY170" fmla="*/ 625528 h 6250127"/>
                <a:gd name="connsiteX171" fmla="*/ 2278351 w 5535001"/>
                <a:gd name="connsiteY171" fmla="*/ 629559 h 6250127"/>
                <a:gd name="connsiteX172" fmla="*/ 2249127 w 5535001"/>
                <a:gd name="connsiteY172" fmla="*/ 634710 h 6250127"/>
                <a:gd name="connsiteX173" fmla="*/ 1796096 w 5535001"/>
                <a:gd name="connsiteY173" fmla="*/ 781726 h 6250127"/>
                <a:gd name="connsiteX174" fmla="*/ 1370833 w 5535001"/>
                <a:gd name="connsiteY174" fmla="*/ 1048663 h 6250127"/>
                <a:gd name="connsiteX175" fmla="*/ 959790 w 5535001"/>
                <a:gd name="connsiteY175" fmla="*/ 1390844 h 6250127"/>
                <a:gd name="connsiteX176" fmla="*/ 749062 w 5535001"/>
                <a:gd name="connsiteY176" fmla="*/ 1577611 h 6250127"/>
                <a:gd name="connsiteX177" fmla="*/ 524786 w 5535001"/>
                <a:gd name="connsiteY177" fmla="*/ 1763145 h 6250127"/>
                <a:gd name="connsiteX178" fmla="*/ 84071 w 5535001"/>
                <a:gd name="connsiteY178" fmla="*/ 2098496 h 6250127"/>
                <a:gd name="connsiteX179" fmla="*/ 0 w 5535001"/>
                <a:gd name="connsiteY179" fmla="*/ 2168094 h 6250127"/>
                <a:gd name="connsiteX180" fmla="*/ 0 w 5535001"/>
                <a:gd name="connsiteY180" fmla="*/ 1576676 h 6250127"/>
                <a:gd name="connsiteX181" fmla="*/ 174655 w 5535001"/>
                <a:gd name="connsiteY181" fmla="*/ 1387597 h 6250127"/>
                <a:gd name="connsiteX182" fmla="*/ 363661 w 5535001"/>
                <a:gd name="connsiteY182" fmla="*/ 1188626 h 6250127"/>
                <a:gd name="connsiteX183" fmla="*/ 458052 w 5535001"/>
                <a:gd name="connsiteY183" fmla="*/ 1086397 h 6250127"/>
                <a:gd name="connsiteX184" fmla="*/ 557257 w 5535001"/>
                <a:gd name="connsiteY184" fmla="*/ 981593 h 6250127"/>
                <a:gd name="connsiteX185" fmla="*/ 994165 w 5535001"/>
                <a:gd name="connsiteY185" fmla="*/ 578389 h 6250127"/>
                <a:gd name="connsiteX186" fmla="*/ 1520873 w 5535001"/>
                <a:gd name="connsiteY186" fmla="*/ 237215 h 6250127"/>
                <a:gd name="connsiteX187" fmla="*/ 2141748 w 5535001"/>
                <a:gd name="connsiteY187" fmla="*/ 31190 h 6250127"/>
                <a:gd name="connsiteX188" fmla="*/ 2182505 w 5535001"/>
                <a:gd name="connsiteY188" fmla="*/ 24360 h 6250127"/>
                <a:gd name="connsiteX189" fmla="*/ 2223374 w 5535001"/>
                <a:gd name="connsiteY189" fmla="*/ 18873 h 6250127"/>
                <a:gd name="connsiteX190" fmla="*/ 2264355 w 5535001"/>
                <a:gd name="connsiteY190" fmla="*/ 13611 h 6250127"/>
                <a:gd name="connsiteX191" fmla="*/ 2305336 w 5535001"/>
                <a:gd name="connsiteY191" fmla="*/ 9580 h 6250127"/>
                <a:gd name="connsiteX192" fmla="*/ 2387410 w 5535001"/>
                <a:gd name="connsiteY192" fmla="*/ 3645 h 6250127"/>
                <a:gd name="connsiteX193" fmla="*/ 2469373 w 5535001"/>
                <a:gd name="connsiteY193" fmla="*/ 622 h 6250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5535001" h="6250127">
                  <a:moveTo>
                    <a:pt x="2510242" y="174"/>
                  </a:moveTo>
                  <a:cubicBezTo>
                    <a:pt x="2523902" y="-50"/>
                    <a:pt x="2537562" y="-162"/>
                    <a:pt x="2550551" y="510"/>
                  </a:cubicBezTo>
                  <a:lnTo>
                    <a:pt x="2629490" y="3757"/>
                  </a:lnTo>
                  <a:lnTo>
                    <a:pt x="2708317" y="7229"/>
                  </a:lnTo>
                  <a:cubicBezTo>
                    <a:pt x="2734630" y="8572"/>
                    <a:pt x="2760943" y="12155"/>
                    <a:pt x="2787256" y="14619"/>
                  </a:cubicBezTo>
                  <a:cubicBezTo>
                    <a:pt x="2997536" y="34885"/>
                    <a:pt x="3207144" y="77994"/>
                    <a:pt x="3408467" y="145064"/>
                  </a:cubicBezTo>
                  <a:lnTo>
                    <a:pt x="3557723" y="199593"/>
                  </a:lnTo>
                  <a:cubicBezTo>
                    <a:pt x="3570264" y="203848"/>
                    <a:pt x="3582245" y="209447"/>
                    <a:pt x="3594337" y="214597"/>
                  </a:cubicBezTo>
                  <a:lnTo>
                    <a:pt x="3630616" y="230385"/>
                  </a:lnTo>
                  <a:lnTo>
                    <a:pt x="3703172" y="262073"/>
                  </a:lnTo>
                  <a:cubicBezTo>
                    <a:pt x="3715265" y="267335"/>
                    <a:pt x="3727358" y="272598"/>
                    <a:pt x="3739003" y="278756"/>
                  </a:cubicBezTo>
                  <a:cubicBezTo>
                    <a:pt x="3744937" y="281667"/>
                    <a:pt x="3750984" y="284131"/>
                    <a:pt x="3756806" y="287266"/>
                  </a:cubicBezTo>
                  <a:cubicBezTo>
                    <a:pt x="3762517" y="290513"/>
                    <a:pt x="3768115" y="294208"/>
                    <a:pt x="3773714" y="297567"/>
                  </a:cubicBezTo>
                  <a:lnTo>
                    <a:pt x="3840784" y="339332"/>
                  </a:lnTo>
                  <a:cubicBezTo>
                    <a:pt x="3851869" y="346386"/>
                    <a:pt x="3863290" y="352881"/>
                    <a:pt x="3873927" y="360495"/>
                  </a:cubicBezTo>
                  <a:lnTo>
                    <a:pt x="3906062" y="383001"/>
                  </a:lnTo>
                  <a:lnTo>
                    <a:pt x="3969662" y="428572"/>
                  </a:lnTo>
                  <a:cubicBezTo>
                    <a:pt x="4137281" y="552188"/>
                    <a:pt x="4285417" y="693270"/>
                    <a:pt x="4423029" y="837600"/>
                  </a:cubicBezTo>
                  <a:cubicBezTo>
                    <a:pt x="4440160" y="855739"/>
                    <a:pt x="4457404" y="873766"/>
                    <a:pt x="4474647" y="891569"/>
                  </a:cubicBezTo>
                  <a:lnTo>
                    <a:pt x="4524250" y="946883"/>
                  </a:lnTo>
                  <a:lnTo>
                    <a:pt x="4573965" y="1001748"/>
                  </a:lnTo>
                  <a:cubicBezTo>
                    <a:pt x="4590760" y="1019887"/>
                    <a:pt x="4605988" y="1039146"/>
                    <a:pt x="4622224" y="1057509"/>
                  </a:cubicBezTo>
                  <a:cubicBezTo>
                    <a:pt x="4653911" y="1094907"/>
                    <a:pt x="4686831" y="1131409"/>
                    <a:pt x="4717510" y="1169143"/>
                  </a:cubicBezTo>
                  <a:cubicBezTo>
                    <a:pt x="4733186" y="1187730"/>
                    <a:pt x="4748862" y="1206430"/>
                    <a:pt x="4764986" y="1224681"/>
                  </a:cubicBezTo>
                  <a:cubicBezTo>
                    <a:pt x="4780886" y="1243044"/>
                    <a:pt x="4797233" y="1261071"/>
                    <a:pt x="4813021" y="1279994"/>
                  </a:cubicBezTo>
                  <a:cubicBezTo>
                    <a:pt x="4877292" y="1354230"/>
                    <a:pt x="4941339" y="1428914"/>
                    <a:pt x="5001915" y="1506846"/>
                  </a:cubicBezTo>
                  <a:cubicBezTo>
                    <a:pt x="5062603" y="1584665"/>
                    <a:pt x="5118252" y="1666739"/>
                    <a:pt x="5170542" y="1751165"/>
                  </a:cubicBezTo>
                  <a:cubicBezTo>
                    <a:pt x="5274898" y="1920240"/>
                    <a:pt x="5363579" y="2101295"/>
                    <a:pt x="5428969" y="2293660"/>
                  </a:cubicBezTo>
                  <a:cubicBezTo>
                    <a:pt x="5494136" y="2485801"/>
                    <a:pt x="5533102" y="2690819"/>
                    <a:pt x="5534893" y="2899307"/>
                  </a:cubicBezTo>
                  <a:cubicBezTo>
                    <a:pt x="5536124" y="3003439"/>
                    <a:pt x="5526831" y="3108132"/>
                    <a:pt x="5508804" y="3211144"/>
                  </a:cubicBezTo>
                  <a:cubicBezTo>
                    <a:pt x="5490441" y="3314157"/>
                    <a:pt x="5462336" y="3415490"/>
                    <a:pt x="5426282" y="3513352"/>
                  </a:cubicBezTo>
                  <a:cubicBezTo>
                    <a:pt x="5363355" y="3684890"/>
                    <a:pt x="5302219" y="3856428"/>
                    <a:pt x="5248250" y="4030542"/>
                  </a:cubicBezTo>
                  <a:lnTo>
                    <a:pt x="5208612" y="4161771"/>
                  </a:lnTo>
                  <a:lnTo>
                    <a:pt x="5170318" y="4294680"/>
                  </a:lnTo>
                  <a:lnTo>
                    <a:pt x="5132248" y="4430164"/>
                  </a:lnTo>
                  <a:lnTo>
                    <a:pt x="5112765" y="4498914"/>
                  </a:lnTo>
                  <a:lnTo>
                    <a:pt x="5091715" y="4569119"/>
                  </a:lnTo>
                  <a:cubicBezTo>
                    <a:pt x="5085221" y="4592297"/>
                    <a:pt x="5076823" y="4616482"/>
                    <a:pt x="5068985" y="4640220"/>
                  </a:cubicBezTo>
                  <a:cubicBezTo>
                    <a:pt x="5060699" y="4664182"/>
                    <a:pt x="5053981" y="4687807"/>
                    <a:pt x="5043904" y="4712105"/>
                  </a:cubicBezTo>
                  <a:lnTo>
                    <a:pt x="5015799" y="4784438"/>
                  </a:lnTo>
                  <a:cubicBezTo>
                    <a:pt x="5005274" y="4808511"/>
                    <a:pt x="4993965" y="4832473"/>
                    <a:pt x="4982880" y="4856435"/>
                  </a:cubicBezTo>
                  <a:cubicBezTo>
                    <a:pt x="4936524" y="4951273"/>
                    <a:pt x="4881099" y="5044096"/>
                    <a:pt x="4817276" y="5125275"/>
                  </a:cubicBezTo>
                  <a:cubicBezTo>
                    <a:pt x="4755244" y="5208805"/>
                    <a:pt x="4686943" y="5282817"/>
                    <a:pt x="4618753" y="5355374"/>
                  </a:cubicBezTo>
                  <a:cubicBezTo>
                    <a:pt x="4602069" y="5374073"/>
                    <a:pt x="4584154" y="5391092"/>
                    <a:pt x="4566575" y="5408560"/>
                  </a:cubicBezTo>
                  <a:lnTo>
                    <a:pt x="4513837" y="5461186"/>
                  </a:lnTo>
                  <a:cubicBezTo>
                    <a:pt x="4496593" y="5479101"/>
                    <a:pt x="4477894" y="5495560"/>
                    <a:pt x="4459531" y="5512580"/>
                  </a:cubicBezTo>
                  <a:lnTo>
                    <a:pt x="4404554" y="5563526"/>
                  </a:lnTo>
                  <a:cubicBezTo>
                    <a:pt x="4386527" y="5580770"/>
                    <a:pt x="4366932" y="5596670"/>
                    <a:pt x="4348009" y="5613017"/>
                  </a:cubicBezTo>
                  <a:lnTo>
                    <a:pt x="4290568" y="5661948"/>
                  </a:lnTo>
                  <a:lnTo>
                    <a:pt x="4276124" y="5674153"/>
                  </a:lnTo>
                  <a:lnTo>
                    <a:pt x="4261120" y="5685798"/>
                  </a:lnTo>
                  <a:lnTo>
                    <a:pt x="4231112" y="5708976"/>
                  </a:lnTo>
                  <a:lnTo>
                    <a:pt x="4170984" y="5755443"/>
                  </a:lnTo>
                  <a:cubicBezTo>
                    <a:pt x="4130227" y="5785563"/>
                    <a:pt x="4087790" y="5813892"/>
                    <a:pt x="4046025" y="5843228"/>
                  </a:cubicBezTo>
                  <a:cubicBezTo>
                    <a:pt x="4002917" y="5870437"/>
                    <a:pt x="3959248" y="5897309"/>
                    <a:pt x="3915356" y="5923735"/>
                  </a:cubicBezTo>
                  <a:cubicBezTo>
                    <a:pt x="3737659" y="6026299"/>
                    <a:pt x="3544847" y="6106022"/>
                    <a:pt x="3346323" y="6158872"/>
                  </a:cubicBezTo>
                  <a:cubicBezTo>
                    <a:pt x="3147800" y="6211946"/>
                    <a:pt x="2944462" y="6239714"/>
                    <a:pt x="2743476" y="6247328"/>
                  </a:cubicBezTo>
                  <a:lnTo>
                    <a:pt x="2668120" y="6249344"/>
                  </a:lnTo>
                  <a:lnTo>
                    <a:pt x="2630498" y="6250127"/>
                  </a:lnTo>
                  <a:lnTo>
                    <a:pt x="2592988" y="6249568"/>
                  </a:lnTo>
                  <a:lnTo>
                    <a:pt x="2518080" y="6247777"/>
                  </a:lnTo>
                  <a:cubicBezTo>
                    <a:pt x="2493110" y="6247105"/>
                    <a:pt x="2468365" y="6246881"/>
                    <a:pt x="2442948" y="6244529"/>
                  </a:cubicBezTo>
                  <a:cubicBezTo>
                    <a:pt x="2392337" y="6240722"/>
                    <a:pt x="2341950" y="6237699"/>
                    <a:pt x="2291676" y="6232213"/>
                  </a:cubicBezTo>
                  <a:lnTo>
                    <a:pt x="2141412" y="6212394"/>
                  </a:lnTo>
                  <a:lnTo>
                    <a:pt x="1992715" y="6184961"/>
                  </a:lnTo>
                  <a:cubicBezTo>
                    <a:pt x="1943561" y="6173988"/>
                    <a:pt x="1894630" y="6162231"/>
                    <a:pt x="1845811" y="6151034"/>
                  </a:cubicBezTo>
                  <a:cubicBezTo>
                    <a:pt x="1797215" y="6138829"/>
                    <a:pt x="1749180" y="6123938"/>
                    <a:pt x="1701033" y="6110724"/>
                  </a:cubicBezTo>
                  <a:cubicBezTo>
                    <a:pt x="1676847" y="6104566"/>
                    <a:pt x="1653334" y="6095833"/>
                    <a:pt x="1629484" y="6088219"/>
                  </a:cubicBezTo>
                  <a:lnTo>
                    <a:pt x="1558383" y="6064929"/>
                  </a:lnTo>
                  <a:cubicBezTo>
                    <a:pt x="1369713" y="6000210"/>
                    <a:pt x="1186978" y="5921271"/>
                    <a:pt x="1011968" y="5828896"/>
                  </a:cubicBezTo>
                  <a:cubicBezTo>
                    <a:pt x="837071" y="5736408"/>
                    <a:pt x="668556" y="5631940"/>
                    <a:pt x="511237" y="5512356"/>
                  </a:cubicBezTo>
                  <a:cubicBezTo>
                    <a:pt x="471152" y="5483468"/>
                    <a:pt x="433642" y="5451220"/>
                    <a:pt x="395572" y="5419757"/>
                  </a:cubicBezTo>
                  <a:cubicBezTo>
                    <a:pt x="356831" y="5388965"/>
                    <a:pt x="321112" y="5354926"/>
                    <a:pt x="284722" y="5321559"/>
                  </a:cubicBezTo>
                  <a:lnTo>
                    <a:pt x="257513" y="5296477"/>
                  </a:lnTo>
                  <a:lnTo>
                    <a:pt x="243853" y="5283937"/>
                  </a:lnTo>
                  <a:lnTo>
                    <a:pt x="230752" y="5270836"/>
                  </a:lnTo>
                  <a:lnTo>
                    <a:pt x="178574" y="5218322"/>
                  </a:lnTo>
                  <a:cubicBezTo>
                    <a:pt x="161331" y="5200631"/>
                    <a:pt x="143191" y="5183948"/>
                    <a:pt x="126508" y="5165584"/>
                  </a:cubicBezTo>
                  <a:lnTo>
                    <a:pt x="76345" y="5111167"/>
                  </a:lnTo>
                  <a:cubicBezTo>
                    <a:pt x="59774" y="5092916"/>
                    <a:pt x="42530" y="5075112"/>
                    <a:pt x="26407" y="5056413"/>
                  </a:cubicBezTo>
                  <a:lnTo>
                    <a:pt x="0" y="5024776"/>
                  </a:lnTo>
                  <a:lnTo>
                    <a:pt x="0" y="4492798"/>
                  </a:lnTo>
                  <a:lnTo>
                    <a:pt x="28534" y="4537879"/>
                  </a:lnTo>
                  <a:cubicBezTo>
                    <a:pt x="41299" y="4556130"/>
                    <a:pt x="54175" y="4574382"/>
                    <a:pt x="66604" y="4592745"/>
                  </a:cubicBezTo>
                  <a:lnTo>
                    <a:pt x="104114" y="4647834"/>
                  </a:lnTo>
                  <a:lnTo>
                    <a:pt x="143751" y="4701580"/>
                  </a:lnTo>
                  <a:cubicBezTo>
                    <a:pt x="156964" y="4719495"/>
                    <a:pt x="169728" y="4737746"/>
                    <a:pt x="182717" y="4755773"/>
                  </a:cubicBezTo>
                  <a:lnTo>
                    <a:pt x="223810" y="4808399"/>
                  </a:lnTo>
                  <a:lnTo>
                    <a:pt x="264679" y="4861249"/>
                  </a:lnTo>
                  <a:cubicBezTo>
                    <a:pt x="278563" y="4878717"/>
                    <a:pt x="293455" y="4895288"/>
                    <a:pt x="307788" y="4912420"/>
                  </a:cubicBezTo>
                  <a:lnTo>
                    <a:pt x="351232" y="4963254"/>
                  </a:lnTo>
                  <a:cubicBezTo>
                    <a:pt x="365788" y="4980162"/>
                    <a:pt x="381688" y="4995837"/>
                    <a:pt x="397028" y="5012185"/>
                  </a:cubicBezTo>
                  <a:lnTo>
                    <a:pt x="443496" y="5060444"/>
                  </a:lnTo>
                  <a:lnTo>
                    <a:pt x="455140" y="5072537"/>
                  </a:lnTo>
                  <a:lnTo>
                    <a:pt x="467345" y="5083958"/>
                  </a:lnTo>
                  <a:lnTo>
                    <a:pt x="491755" y="5106912"/>
                  </a:lnTo>
                  <a:lnTo>
                    <a:pt x="540686" y="5152819"/>
                  </a:lnTo>
                  <a:lnTo>
                    <a:pt x="552890" y="5164353"/>
                  </a:lnTo>
                  <a:lnTo>
                    <a:pt x="565655" y="5175214"/>
                  </a:lnTo>
                  <a:lnTo>
                    <a:pt x="591072" y="5197048"/>
                  </a:lnTo>
                  <a:cubicBezTo>
                    <a:pt x="624999" y="5226160"/>
                    <a:pt x="658366" y="5256056"/>
                    <a:pt x="694197" y="5283041"/>
                  </a:cubicBezTo>
                  <a:cubicBezTo>
                    <a:pt x="834272" y="5394675"/>
                    <a:pt x="985207" y="5493881"/>
                    <a:pt x="1146221" y="5573716"/>
                  </a:cubicBezTo>
                  <a:cubicBezTo>
                    <a:pt x="1307122" y="5653774"/>
                    <a:pt x="1476869" y="5715918"/>
                    <a:pt x="1650982" y="5758130"/>
                  </a:cubicBezTo>
                  <a:lnTo>
                    <a:pt x="1716485" y="5772798"/>
                  </a:lnTo>
                  <a:cubicBezTo>
                    <a:pt x="1738431" y="5777390"/>
                    <a:pt x="1759929" y="5783100"/>
                    <a:pt x="1782211" y="5786235"/>
                  </a:cubicBezTo>
                  <a:lnTo>
                    <a:pt x="1848386" y="5796984"/>
                  </a:lnTo>
                  <a:lnTo>
                    <a:pt x="1881417" y="5802359"/>
                  </a:lnTo>
                  <a:cubicBezTo>
                    <a:pt x="1892390" y="5804151"/>
                    <a:pt x="1903363" y="5806054"/>
                    <a:pt x="1914560" y="5807061"/>
                  </a:cubicBezTo>
                  <a:cubicBezTo>
                    <a:pt x="1959012" y="5811765"/>
                    <a:pt x="2003241" y="5817251"/>
                    <a:pt x="2047469" y="5821282"/>
                  </a:cubicBezTo>
                  <a:lnTo>
                    <a:pt x="2180601" y="5828896"/>
                  </a:lnTo>
                  <a:lnTo>
                    <a:pt x="2313622" y="5830463"/>
                  </a:lnTo>
                  <a:cubicBezTo>
                    <a:pt x="2335680" y="5830799"/>
                    <a:pt x="2357962" y="5829008"/>
                    <a:pt x="2380021" y="5828448"/>
                  </a:cubicBezTo>
                  <a:lnTo>
                    <a:pt x="2446195" y="5826433"/>
                  </a:lnTo>
                  <a:cubicBezTo>
                    <a:pt x="2468029" y="5826208"/>
                    <a:pt x="2490647" y="5824193"/>
                    <a:pt x="2513041" y="5822737"/>
                  </a:cubicBezTo>
                  <a:lnTo>
                    <a:pt x="2580111" y="5818258"/>
                  </a:lnTo>
                  <a:lnTo>
                    <a:pt x="2613590" y="5816355"/>
                  </a:lnTo>
                  <a:lnTo>
                    <a:pt x="2646845" y="5813108"/>
                  </a:lnTo>
                  <a:cubicBezTo>
                    <a:pt x="2669016" y="5810869"/>
                    <a:pt x="2691074" y="5808741"/>
                    <a:pt x="2713244" y="5806838"/>
                  </a:cubicBezTo>
                  <a:cubicBezTo>
                    <a:pt x="2889933" y="5789371"/>
                    <a:pt x="3062815" y="5762050"/>
                    <a:pt x="3230882" y="5721292"/>
                  </a:cubicBezTo>
                  <a:cubicBezTo>
                    <a:pt x="3398837" y="5680423"/>
                    <a:pt x="3562426" y="5626902"/>
                    <a:pt x="3720416" y="5556472"/>
                  </a:cubicBezTo>
                  <a:cubicBezTo>
                    <a:pt x="3759381" y="5537997"/>
                    <a:pt x="3798347" y="5518962"/>
                    <a:pt x="3837425" y="5499927"/>
                  </a:cubicBezTo>
                  <a:cubicBezTo>
                    <a:pt x="3875271" y="5478765"/>
                    <a:pt x="3913900" y="5458610"/>
                    <a:pt x="3951634" y="5436552"/>
                  </a:cubicBezTo>
                  <a:lnTo>
                    <a:pt x="4007284" y="5401841"/>
                  </a:lnTo>
                  <a:lnTo>
                    <a:pt x="4035164" y="5384374"/>
                  </a:lnTo>
                  <a:lnTo>
                    <a:pt x="4049049" y="5375640"/>
                  </a:lnTo>
                  <a:lnTo>
                    <a:pt x="4062485" y="5366123"/>
                  </a:lnTo>
                  <a:lnTo>
                    <a:pt x="4116567" y="5328277"/>
                  </a:lnTo>
                  <a:cubicBezTo>
                    <a:pt x="4134594" y="5315624"/>
                    <a:pt x="4152957" y="5303420"/>
                    <a:pt x="4169976" y="5289199"/>
                  </a:cubicBezTo>
                  <a:lnTo>
                    <a:pt x="4222042" y="5247994"/>
                  </a:lnTo>
                  <a:cubicBezTo>
                    <a:pt x="4239398" y="5234222"/>
                    <a:pt x="4256865" y="5220562"/>
                    <a:pt x="4273213" y="5205558"/>
                  </a:cubicBezTo>
                  <a:lnTo>
                    <a:pt x="4323151" y="5161329"/>
                  </a:lnTo>
                  <a:cubicBezTo>
                    <a:pt x="4339611" y="5146437"/>
                    <a:pt x="4356631" y="5131881"/>
                    <a:pt x="4371971" y="5116093"/>
                  </a:cubicBezTo>
                  <a:cubicBezTo>
                    <a:pt x="4435457" y="5054398"/>
                    <a:pt x="4496258" y="4991135"/>
                    <a:pt x="4546868" y="4924400"/>
                  </a:cubicBezTo>
                  <a:cubicBezTo>
                    <a:pt x="4600054" y="4858450"/>
                    <a:pt x="4640699" y="4788916"/>
                    <a:pt x="4675634" y="4715352"/>
                  </a:cubicBezTo>
                  <a:lnTo>
                    <a:pt x="4700155" y="4659255"/>
                  </a:lnTo>
                  <a:lnTo>
                    <a:pt x="4721206" y="4600135"/>
                  </a:lnTo>
                  <a:cubicBezTo>
                    <a:pt x="4728707" y="4580988"/>
                    <a:pt x="4733970" y="4559266"/>
                    <a:pt x="4740465" y="4538887"/>
                  </a:cubicBezTo>
                  <a:cubicBezTo>
                    <a:pt x="4746623" y="4518061"/>
                    <a:pt x="4753005" y="4497906"/>
                    <a:pt x="4758492" y="4475848"/>
                  </a:cubicBezTo>
                  <a:cubicBezTo>
                    <a:pt x="4803168" y="4303637"/>
                    <a:pt x="4840902" y="4115080"/>
                    <a:pt x="4891288" y="3930329"/>
                  </a:cubicBezTo>
                  <a:cubicBezTo>
                    <a:pt x="4940891" y="3744906"/>
                    <a:pt x="5000235" y="3562059"/>
                    <a:pt x="5066298" y="3382235"/>
                  </a:cubicBezTo>
                  <a:cubicBezTo>
                    <a:pt x="5124186" y="3226932"/>
                    <a:pt x="5154530" y="3064015"/>
                    <a:pt x="5156994" y="2898635"/>
                  </a:cubicBezTo>
                  <a:cubicBezTo>
                    <a:pt x="5159681" y="2733255"/>
                    <a:pt x="5132920" y="2565636"/>
                    <a:pt x="5083317" y="2402047"/>
                  </a:cubicBezTo>
                  <a:cubicBezTo>
                    <a:pt x="5033938" y="2238123"/>
                    <a:pt x="4960150" y="2079013"/>
                    <a:pt x="4871022" y="1926958"/>
                  </a:cubicBezTo>
                  <a:cubicBezTo>
                    <a:pt x="4826570" y="1850818"/>
                    <a:pt x="4777415" y="1776918"/>
                    <a:pt x="4727028" y="1703577"/>
                  </a:cubicBezTo>
                  <a:cubicBezTo>
                    <a:pt x="4676418" y="1630349"/>
                    <a:pt x="4622784" y="1558464"/>
                    <a:pt x="4563776" y="1490834"/>
                  </a:cubicBezTo>
                  <a:cubicBezTo>
                    <a:pt x="4503647" y="1423764"/>
                    <a:pt x="4439041" y="1359157"/>
                    <a:pt x="4370291" y="1300596"/>
                  </a:cubicBezTo>
                  <a:cubicBezTo>
                    <a:pt x="4336812" y="1270141"/>
                    <a:pt x="4301541" y="1242148"/>
                    <a:pt x="4266046" y="1214491"/>
                  </a:cubicBezTo>
                  <a:cubicBezTo>
                    <a:pt x="4248355" y="1200607"/>
                    <a:pt x="4230776" y="1186611"/>
                    <a:pt x="4212973" y="1173062"/>
                  </a:cubicBezTo>
                  <a:cubicBezTo>
                    <a:pt x="4194722" y="1160074"/>
                    <a:pt x="4176359" y="1147197"/>
                    <a:pt x="4157995" y="1134545"/>
                  </a:cubicBezTo>
                  <a:cubicBezTo>
                    <a:pt x="4011426" y="1031980"/>
                    <a:pt x="3855004" y="948562"/>
                    <a:pt x="3697126" y="881044"/>
                  </a:cubicBezTo>
                  <a:lnTo>
                    <a:pt x="3637670" y="856747"/>
                  </a:lnTo>
                  <a:lnTo>
                    <a:pt x="3608222" y="844318"/>
                  </a:lnTo>
                  <a:cubicBezTo>
                    <a:pt x="3598480" y="840063"/>
                    <a:pt x="3588179" y="837040"/>
                    <a:pt x="3578214" y="833457"/>
                  </a:cubicBezTo>
                  <a:lnTo>
                    <a:pt x="3518309" y="812294"/>
                  </a:lnTo>
                  <a:cubicBezTo>
                    <a:pt x="3513383" y="810503"/>
                    <a:pt x="3508344" y="808823"/>
                    <a:pt x="3503417" y="806920"/>
                  </a:cubicBezTo>
                  <a:cubicBezTo>
                    <a:pt x="3498603" y="804792"/>
                    <a:pt x="3494236" y="801993"/>
                    <a:pt x="3489533" y="799642"/>
                  </a:cubicBezTo>
                  <a:cubicBezTo>
                    <a:pt x="3480240" y="794827"/>
                    <a:pt x="3470498" y="791020"/>
                    <a:pt x="3460869" y="787101"/>
                  </a:cubicBezTo>
                  <a:lnTo>
                    <a:pt x="3402980" y="763475"/>
                  </a:lnTo>
                  <a:lnTo>
                    <a:pt x="3374092" y="751606"/>
                  </a:lnTo>
                  <a:cubicBezTo>
                    <a:pt x="3364462" y="747688"/>
                    <a:pt x="3354945" y="743433"/>
                    <a:pt x="3344980" y="740409"/>
                  </a:cubicBezTo>
                  <a:lnTo>
                    <a:pt x="3226627" y="700772"/>
                  </a:lnTo>
                  <a:cubicBezTo>
                    <a:pt x="3067405" y="652849"/>
                    <a:pt x="2902697" y="625192"/>
                    <a:pt x="2735750" y="614667"/>
                  </a:cubicBezTo>
                  <a:cubicBezTo>
                    <a:pt x="2714811" y="613435"/>
                    <a:pt x="2694209" y="610860"/>
                    <a:pt x="2673158" y="610412"/>
                  </a:cubicBezTo>
                  <a:lnTo>
                    <a:pt x="2610119" y="609628"/>
                  </a:lnTo>
                  <a:lnTo>
                    <a:pt x="2547080" y="608620"/>
                  </a:lnTo>
                  <a:cubicBezTo>
                    <a:pt x="2536443" y="608173"/>
                    <a:pt x="2526365" y="608397"/>
                    <a:pt x="2516400" y="608844"/>
                  </a:cubicBezTo>
                  <a:lnTo>
                    <a:pt x="2486280" y="609740"/>
                  </a:lnTo>
                  <a:cubicBezTo>
                    <a:pt x="2466125" y="609852"/>
                    <a:pt x="2446307" y="611868"/>
                    <a:pt x="2426376" y="613099"/>
                  </a:cubicBezTo>
                  <a:cubicBezTo>
                    <a:pt x="2406333" y="613995"/>
                    <a:pt x="2386627" y="616458"/>
                    <a:pt x="2366920" y="618474"/>
                  </a:cubicBezTo>
                  <a:cubicBezTo>
                    <a:pt x="2357066" y="619482"/>
                    <a:pt x="2347101" y="620153"/>
                    <a:pt x="2337248" y="621497"/>
                  </a:cubicBezTo>
                  <a:lnTo>
                    <a:pt x="2307800" y="625528"/>
                  </a:lnTo>
                  <a:lnTo>
                    <a:pt x="2278351" y="629559"/>
                  </a:lnTo>
                  <a:lnTo>
                    <a:pt x="2249127" y="634710"/>
                  </a:lnTo>
                  <a:cubicBezTo>
                    <a:pt x="2093377" y="661918"/>
                    <a:pt x="1942329" y="710849"/>
                    <a:pt x="1796096" y="781726"/>
                  </a:cubicBezTo>
                  <a:cubicBezTo>
                    <a:pt x="1649751" y="852268"/>
                    <a:pt x="1508892" y="944307"/>
                    <a:pt x="1370833" y="1048663"/>
                  </a:cubicBezTo>
                  <a:cubicBezTo>
                    <a:pt x="1232774" y="1153244"/>
                    <a:pt x="1097290" y="1269917"/>
                    <a:pt x="959790" y="1390844"/>
                  </a:cubicBezTo>
                  <a:lnTo>
                    <a:pt x="749062" y="1577611"/>
                  </a:lnTo>
                  <a:cubicBezTo>
                    <a:pt x="674602" y="1642329"/>
                    <a:pt x="599806" y="1704137"/>
                    <a:pt x="524786" y="1763145"/>
                  </a:cubicBezTo>
                  <a:cubicBezTo>
                    <a:pt x="374858" y="1881498"/>
                    <a:pt x="223810" y="1987422"/>
                    <a:pt x="84071" y="2098496"/>
                  </a:cubicBezTo>
                  <a:lnTo>
                    <a:pt x="0" y="2168094"/>
                  </a:lnTo>
                  <a:lnTo>
                    <a:pt x="0" y="1576676"/>
                  </a:lnTo>
                  <a:lnTo>
                    <a:pt x="174655" y="1387597"/>
                  </a:lnTo>
                  <a:cubicBezTo>
                    <a:pt x="238926" y="1320079"/>
                    <a:pt x="302749" y="1254577"/>
                    <a:pt x="363661" y="1188626"/>
                  </a:cubicBezTo>
                  <a:lnTo>
                    <a:pt x="458052" y="1086397"/>
                  </a:lnTo>
                  <a:cubicBezTo>
                    <a:pt x="490635" y="1051351"/>
                    <a:pt x="523666" y="1016416"/>
                    <a:pt x="557257" y="981593"/>
                  </a:cubicBezTo>
                  <a:cubicBezTo>
                    <a:pt x="691510" y="842414"/>
                    <a:pt x="835055" y="705699"/>
                    <a:pt x="994165" y="578389"/>
                  </a:cubicBezTo>
                  <a:cubicBezTo>
                    <a:pt x="1152939" y="451190"/>
                    <a:pt x="1328060" y="333398"/>
                    <a:pt x="1520873" y="237215"/>
                  </a:cubicBezTo>
                  <a:cubicBezTo>
                    <a:pt x="1713238" y="141033"/>
                    <a:pt x="1924302" y="68028"/>
                    <a:pt x="2141748" y="31190"/>
                  </a:cubicBezTo>
                  <a:lnTo>
                    <a:pt x="2182505" y="24360"/>
                  </a:lnTo>
                  <a:cubicBezTo>
                    <a:pt x="2196165" y="22344"/>
                    <a:pt x="2209826" y="20665"/>
                    <a:pt x="2223374" y="18873"/>
                  </a:cubicBezTo>
                  <a:lnTo>
                    <a:pt x="2264355" y="13611"/>
                  </a:lnTo>
                  <a:cubicBezTo>
                    <a:pt x="2278015" y="11931"/>
                    <a:pt x="2291676" y="10924"/>
                    <a:pt x="2305336" y="9580"/>
                  </a:cubicBezTo>
                  <a:cubicBezTo>
                    <a:pt x="2332657" y="7229"/>
                    <a:pt x="2360090" y="4653"/>
                    <a:pt x="2387410" y="3645"/>
                  </a:cubicBezTo>
                  <a:cubicBezTo>
                    <a:pt x="2414731" y="2414"/>
                    <a:pt x="2442164" y="510"/>
                    <a:pt x="2469373" y="622"/>
                  </a:cubicBezTo>
                  <a:close/>
                </a:path>
              </a:pathLst>
            </a:custGeom>
            <a:gradFill>
              <a:gsLst>
                <a:gs pos="37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7C4629D-4AB7-48D4-A61B-1AE1837A78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176241"/>
              <a:ext cx="5646908" cy="6130481"/>
            </a:xfrm>
            <a:custGeom>
              <a:avLst/>
              <a:gdLst>
                <a:gd name="connsiteX0" fmla="*/ 2616837 w 5646908"/>
                <a:gd name="connsiteY0" fmla="*/ 0 h 6130481"/>
                <a:gd name="connsiteX1" fmla="*/ 4918721 w 5646908"/>
                <a:gd name="connsiteY1" fmla="*/ 1134258 h 6130481"/>
                <a:gd name="connsiteX2" fmla="*/ 5539036 w 5646908"/>
                <a:gd name="connsiteY2" fmla="*/ 3362353 h 6130481"/>
                <a:gd name="connsiteX3" fmla="*/ 4712024 w 5646908"/>
                <a:gd name="connsiteY3" fmla="*/ 5293280 h 6130481"/>
                <a:gd name="connsiteX4" fmla="*/ 2547864 w 5646908"/>
                <a:gd name="connsiteY4" fmla="*/ 6130481 h 6130481"/>
                <a:gd name="connsiteX5" fmla="*/ 263223 w 5646908"/>
                <a:gd name="connsiteY5" fmla="*/ 5212325 h 6130481"/>
                <a:gd name="connsiteX6" fmla="*/ 49974 w 5646908"/>
                <a:gd name="connsiteY6" fmla="*/ 4985345 h 6130481"/>
                <a:gd name="connsiteX7" fmla="*/ 0 w 5646908"/>
                <a:gd name="connsiteY7" fmla="*/ 4920618 h 6130481"/>
                <a:gd name="connsiteX8" fmla="*/ 0 w 5646908"/>
                <a:gd name="connsiteY8" fmla="*/ 3760303 h 6130481"/>
                <a:gd name="connsiteX9" fmla="*/ 80488 w 5646908"/>
                <a:gd name="connsiteY9" fmla="*/ 3974159 h 6130481"/>
                <a:gd name="connsiteX10" fmla="*/ 664748 w 5646908"/>
                <a:gd name="connsiteY10" fmla="*/ 4813600 h 6130481"/>
                <a:gd name="connsiteX11" fmla="*/ 2548087 w 5646908"/>
                <a:gd name="connsiteY11" fmla="*/ 5570406 h 6130481"/>
                <a:gd name="connsiteX12" fmla="*/ 3536561 w 5646908"/>
                <a:gd name="connsiteY12" fmla="*/ 5407153 h 6130481"/>
                <a:gd name="connsiteX13" fmla="*/ 4308035 w 5646908"/>
                <a:gd name="connsiteY13" fmla="*/ 4897241 h 6130481"/>
                <a:gd name="connsiteX14" fmla="*/ 4569038 w 5646908"/>
                <a:gd name="connsiteY14" fmla="*/ 4564802 h 6130481"/>
                <a:gd name="connsiteX15" fmla="*/ 4699147 w 5646908"/>
                <a:gd name="connsiteY15" fmla="*/ 4149952 h 6130481"/>
                <a:gd name="connsiteX16" fmla="*/ 5003034 w 5646908"/>
                <a:gd name="connsiteY16" fmla="*/ 3168421 h 6130481"/>
                <a:gd name="connsiteX17" fmla="*/ 4994189 w 5646908"/>
                <a:gd name="connsiteY17" fmla="*/ 2321590 h 6130481"/>
                <a:gd name="connsiteX18" fmla="*/ 4487860 w 5646908"/>
                <a:gd name="connsiteY18" fmla="*/ 1501856 h 6130481"/>
                <a:gd name="connsiteX19" fmla="*/ 3640469 w 5646908"/>
                <a:gd name="connsiteY19" fmla="*/ 808425 h 6130481"/>
                <a:gd name="connsiteX20" fmla="*/ 2616837 w 5646908"/>
                <a:gd name="connsiteY20" fmla="*/ 559851 h 6130481"/>
                <a:gd name="connsiteX21" fmla="*/ 1762952 w 5646908"/>
                <a:gd name="connsiteY21" fmla="*/ 812008 h 6130481"/>
                <a:gd name="connsiteX22" fmla="*/ 939635 w 5646908"/>
                <a:gd name="connsiteY22" fmla="*/ 1502976 h 6130481"/>
                <a:gd name="connsiteX23" fmla="*/ 585250 w 5646908"/>
                <a:gd name="connsiteY23" fmla="*/ 1831049 h 6130481"/>
                <a:gd name="connsiteX24" fmla="*/ 40403 w 5646908"/>
                <a:gd name="connsiteY24" fmla="*/ 2389556 h 6130481"/>
                <a:gd name="connsiteX25" fmla="*/ 0 w 5646908"/>
                <a:gd name="connsiteY25" fmla="*/ 2456747 h 6130481"/>
                <a:gd name="connsiteX26" fmla="*/ 0 w 5646908"/>
                <a:gd name="connsiteY26" fmla="*/ 1601114 h 6130481"/>
                <a:gd name="connsiteX27" fmla="*/ 93200 w 5646908"/>
                <a:gd name="connsiteY27" fmla="*/ 1513741 h 6130481"/>
                <a:gd name="connsiteX28" fmla="*/ 535423 w 5646908"/>
                <a:gd name="connsiteY28" fmla="*/ 1107273 h 6130481"/>
                <a:gd name="connsiteX29" fmla="*/ 2616837 w 5646908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646908" h="6130481">
                  <a:moveTo>
                    <a:pt x="2616837" y="0"/>
                  </a:moveTo>
                  <a:cubicBezTo>
                    <a:pt x="3596241" y="0"/>
                    <a:pt x="4322479" y="463445"/>
                    <a:pt x="4918721" y="1134258"/>
                  </a:cubicBezTo>
                  <a:cubicBezTo>
                    <a:pt x="5416317" y="1694109"/>
                    <a:pt x="5857703" y="2516643"/>
                    <a:pt x="5539036" y="3362353"/>
                  </a:cubicBezTo>
                  <a:cubicBezTo>
                    <a:pt x="5111758" y="4496612"/>
                    <a:pt x="5300763" y="4716633"/>
                    <a:pt x="4712024" y="5293280"/>
                  </a:cubicBezTo>
                  <a:cubicBezTo>
                    <a:pt x="4123284" y="5869926"/>
                    <a:pt x="3446201" y="6130481"/>
                    <a:pt x="2547864" y="6130481"/>
                  </a:cubicBezTo>
                  <a:cubicBezTo>
                    <a:pt x="1657476" y="6130481"/>
                    <a:pt x="850619" y="5780127"/>
                    <a:pt x="263223" y="5212325"/>
                  </a:cubicBezTo>
                  <a:cubicBezTo>
                    <a:pt x="188497" y="5140091"/>
                    <a:pt x="117321" y="5064339"/>
                    <a:pt x="49974" y="4985345"/>
                  </a:cubicBezTo>
                  <a:lnTo>
                    <a:pt x="0" y="4920618"/>
                  </a:lnTo>
                  <a:lnTo>
                    <a:pt x="0" y="3760303"/>
                  </a:lnTo>
                  <a:lnTo>
                    <a:pt x="80488" y="3974159"/>
                  </a:lnTo>
                  <a:cubicBezTo>
                    <a:pt x="217875" y="4289243"/>
                    <a:pt x="414383" y="4571632"/>
                    <a:pt x="664748" y="4813600"/>
                  </a:cubicBezTo>
                  <a:cubicBezTo>
                    <a:pt x="1169734" y="5301566"/>
                    <a:pt x="1838644" y="5570406"/>
                    <a:pt x="2548087" y="5570406"/>
                  </a:cubicBezTo>
                  <a:cubicBezTo>
                    <a:pt x="2928786" y="5570406"/>
                    <a:pt x="3252156" y="5516996"/>
                    <a:pt x="3536561" y="5407153"/>
                  </a:cubicBezTo>
                  <a:cubicBezTo>
                    <a:pt x="3815366" y="5299438"/>
                    <a:pt x="4067747" y="5132603"/>
                    <a:pt x="4308035" y="4897241"/>
                  </a:cubicBezTo>
                  <a:cubicBezTo>
                    <a:pt x="4475095" y="4733653"/>
                    <a:pt x="4533767" y="4637358"/>
                    <a:pt x="4569038" y="4564802"/>
                  </a:cubicBezTo>
                  <a:cubicBezTo>
                    <a:pt x="4619313" y="4461453"/>
                    <a:pt x="4652792" y="4330784"/>
                    <a:pt x="4699147" y="4149952"/>
                  </a:cubicBezTo>
                  <a:cubicBezTo>
                    <a:pt x="4758491" y="3918846"/>
                    <a:pt x="4839558" y="3602194"/>
                    <a:pt x="5003034" y="3168421"/>
                  </a:cubicBezTo>
                  <a:cubicBezTo>
                    <a:pt x="5103024" y="2902940"/>
                    <a:pt x="5100112" y="2626037"/>
                    <a:pt x="4994189" y="2321590"/>
                  </a:cubicBezTo>
                  <a:cubicBezTo>
                    <a:pt x="4900470" y="2052526"/>
                    <a:pt x="4725460" y="1769129"/>
                    <a:pt x="4487860" y="1501856"/>
                  </a:cubicBezTo>
                  <a:cubicBezTo>
                    <a:pt x="4210285" y="1189683"/>
                    <a:pt x="3933047" y="962832"/>
                    <a:pt x="3640469" y="808425"/>
                  </a:cubicBezTo>
                  <a:cubicBezTo>
                    <a:pt x="3323369" y="641141"/>
                    <a:pt x="2988578" y="559851"/>
                    <a:pt x="2616837" y="559851"/>
                  </a:cubicBezTo>
                  <a:cubicBezTo>
                    <a:pt x="2315413" y="559851"/>
                    <a:pt x="2044110" y="640134"/>
                    <a:pt x="1762952" y="812008"/>
                  </a:cubicBezTo>
                  <a:cubicBezTo>
                    <a:pt x="1472838" y="989593"/>
                    <a:pt x="1197167" y="1250707"/>
                    <a:pt x="939635" y="1502976"/>
                  </a:cubicBezTo>
                  <a:cubicBezTo>
                    <a:pt x="819379" y="1620769"/>
                    <a:pt x="700355" y="1727700"/>
                    <a:pt x="585250" y="1831049"/>
                  </a:cubicBezTo>
                  <a:cubicBezTo>
                    <a:pt x="362317" y="2031140"/>
                    <a:pt x="169840" y="2204022"/>
                    <a:pt x="40403" y="2389556"/>
                  </a:cubicBezTo>
                  <a:lnTo>
                    <a:pt x="0" y="2456747"/>
                  </a:lnTo>
                  <a:lnTo>
                    <a:pt x="0" y="1601114"/>
                  </a:lnTo>
                  <a:lnTo>
                    <a:pt x="93200" y="1513741"/>
                  </a:lnTo>
                  <a:cubicBezTo>
                    <a:pt x="237107" y="1383294"/>
                    <a:pt x="388238" y="1251435"/>
                    <a:pt x="535423" y="1107273"/>
                  </a:cubicBezTo>
                  <a:cubicBezTo>
                    <a:pt x="1124050" y="530627"/>
                    <a:pt x="1718500" y="0"/>
                    <a:pt x="2616837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4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E30050-9FC4-4CC7-8C0B-BF5EFD106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176241"/>
              <a:ext cx="5517522" cy="6130481"/>
            </a:xfrm>
            <a:custGeom>
              <a:avLst/>
              <a:gdLst>
                <a:gd name="connsiteX0" fmla="*/ 2549095 w 5517522"/>
                <a:gd name="connsiteY0" fmla="*/ 0 h 6130481"/>
                <a:gd name="connsiteX1" fmla="*/ 4804175 w 5517522"/>
                <a:gd name="connsiteY1" fmla="*/ 1134258 h 6130481"/>
                <a:gd name="connsiteX2" fmla="*/ 5411838 w 5517522"/>
                <a:gd name="connsiteY2" fmla="*/ 3362353 h 6130481"/>
                <a:gd name="connsiteX3" fmla="*/ 4601621 w 5517522"/>
                <a:gd name="connsiteY3" fmla="*/ 5293280 h 6130481"/>
                <a:gd name="connsiteX4" fmla="*/ 2481577 w 5517522"/>
                <a:gd name="connsiteY4" fmla="*/ 6130481 h 6130481"/>
                <a:gd name="connsiteX5" fmla="*/ 243517 w 5517522"/>
                <a:gd name="connsiteY5" fmla="*/ 5212325 h 6130481"/>
                <a:gd name="connsiteX6" fmla="*/ 34587 w 5517522"/>
                <a:gd name="connsiteY6" fmla="*/ 4985345 h 6130481"/>
                <a:gd name="connsiteX7" fmla="*/ 0 w 5517522"/>
                <a:gd name="connsiteY7" fmla="*/ 4939620 h 6130481"/>
                <a:gd name="connsiteX8" fmla="*/ 0 w 5517522"/>
                <a:gd name="connsiteY8" fmla="*/ 3335329 h 6130481"/>
                <a:gd name="connsiteX9" fmla="*/ 17141 w 5517522"/>
                <a:gd name="connsiteY9" fmla="*/ 3448738 h 6130481"/>
                <a:gd name="connsiteX10" fmla="*/ 167489 w 5517522"/>
                <a:gd name="connsiteY10" fmla="*/ 3930490 h 6130481"/>
                <a:gd name="connsiteX11" fmla="*/ 715471 w 5517522"/>
                <a:gd name="connsiteY11" fmla="*/ 4734212 h 6130481"/>
                <a:gd name="connsiteX12" fmla="*/ 2481689 w 5517522"/>
                <a:gd name="connsiteY12" fmla="*/ 5458772 h 6130481"/>
                <a:gd name="connsiteX13" fmla="*/ 4126644 w 5517522"/>
                <a:gd name="connsiteY13" fmla="*/ 4818302 h 6130481"/>
                <a:gd name="connsiteX14" fmla="*/ 4360437 w 5517522"/>
                <a:gd name="connsiteY14" fmla="*/ 4516766 h 6130481"/>
                <a:gd name="connsiteX15" fmla="*/ 4480357 w 5517522"/>
                <a:gd name="connsiteY15" fmla="*/ 4122855 h 6130481"/>
                <a:gd name="connsiteX16" fmla="*/ 4781557 w 5517522"/>
                <a:gd name="connsiteY16" fmla="*/ 3129791 h 6130481"/>
                <a:gd name="connsiteX17" fmla="*/ 4771928 w 5517522"/>
                <a:gd name="connsiteY17" fmla="*/ 2357869 h 6130481"/>
                <a:gd name="connsiteX18" fmla="*/ 4297510 w 5517522"/>
                <a:gd name="connsiteY18" fmla="*/ 1575533 h 6130481"/>
                <a:gd name="connsiteX19" fmla="*/ 3498715 w 5517522"/>
                <a:gd name="connsiteY19" fmla="*/ 907071 h 6130481"/>
                <a:gd name="connsiteX20" fmla="*/ 2549095 w 5517522"/>
                <a:gd name="connsiteY20" fmla="*/ 671821 h 6130481"/>
                <a:gd name="connsiteX21" fmla="*/ 985319 w 5517522"/>
                <a:gd name="connsiteY21" fmla="*/ 1582475 h 6130481"/>
                <a:gd name="connsiteX22" fmla="*/ 634628 w 5517522"/>
                <a:gd name="connsiteY22" fmla="*/ 1913907 h 6130481"/>
                <a:gd name="connsiteX23" fmla="*/ 117662 w 5517522"/>
                <a:gd name="connsiteY23" fmla="*/ 2453044 h 6130481"/>
                <a:gd name="connsiteX24" fmla="*/ 2515 w 5517522"/>
                <a:gd name="connsiteY24" fmla="*/ 2685494 h 6130481"/>
                <a:gd name="connsiteX25" fmla="*/ 0 w 5517522"/>
                <a:gd name="connsiteY25" fmla="*/ 2696965 h 6130481"/>
                <a:gd name="connsiteX26" fmla="*/ 0 w 5517522"/>
                <a:gd name="connsiteY26" fmla="*/ 1587383 h 6130481"/>
                <a:gd name="connsiteX27" fmla="*/ 76951 w 5517522"/>
                <a:gd name="connsiteY27" fmla="*/ 1513741 h 6130481"/>
                <a:gd name="connsiteX28" fmla="*/ 510118 w 5517522"/>
                <a:gd name="connsiteY28" fmla="*/ 1107273 h 6130481"/>
                <a:gd name="connsiteX29" fmla="*/ 2549095 w 5517522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517522" h="6130481">
                  <a:moveTo>
                    <a:pt x="2549095" y="0"/>
                  </a:moveTo>
                  <a:cubicBezTo>
                    <a:pt x="3508568" y="0"/>
                    <a:pt x="4219915" y="463445"/>
                    <a:pt x="4804175" y="1134258"/>
                  </a:cubicBezTo>
                  <a:cubicBezTo>
                    <a:pt x="5291694" y="1694109"/>
                    <a:pt x="5724011" y="2516643"/>
                    <a:pt x="5411838" y="3362353"/>
                  </a:cubicBezTo>
                  <a:cubicBezTo>
                    <a:pt x="4993181" y="4496612"/>
                    <a:pt x="5178268" y="4716633"/>
                    <a:pt x="4601621" y="5293280"/>
                  </a:cubicBezTo>
                  <a:cubicBezTo>
                    <a:pt x="4024863" y="5869926"/>
                    <a:pt x="3361551" y="6130481"/>
                    <a:pt x="2481577" y="6130481"/>
                  </a:cubicBezTo>
                  <a:cubicBezTo>
                    <a:pt x="1609329" y="6130481"/>
                    <a:pt x="818932" y="5780127"/>
                    <a:pt x="243517" y="5212325"/>
                  </a:cubicBezTo>
                  <a:cubicBezTo>
                    <a:pt x="170302" y="5140091"/>
                    <a:pt x="100568" y="5064339"/>
                    <a:pt x="34587" y="4985345"/>
                  </a:cubicBezTo>
                  <a:lnTo>
                    <a:pt x="0" y="4939620"/>
                  </a:lnTo>
                  <a:lnTo>
                    <a:pt x="0" y="3335329"/>
                  </a:lnTo>
                  <a:lnTo>
                    <a:pt x="17141" y="3448738"/>
                  </a:lnTo>
                  <a:cubicBezTo>
                    <a:pt x="50676" y="3613558"/>
                    <a:pt x="100867" y="3774516"/>
                    <a:pt x="167489" y="3930490"/>
                  </a:cubicBezTo>
                  <a:cubicBezTo>
                    <a:pt x="296255" y="4232138"/>
                    <a:pt x="480670" y="4502546"/>
                    <a:pt x="715471" y="4734212"/>
                  </a:cubicBezTo>
                  <a:cubicBezTo>
                    <a:pt x="1188993" y="5201464"/>
                    <a:pt x="1816250" y="5458772"/>
                    <a:pt x="2481689" y="5458772"/>
                  </a:cubicBezTo>
                  <a:cubicBezTo>
                    <a:pt x="3185758" y="5458772"/>
                    <a:pt x="3677755" y="5267191"/>
                    <a:pt x="4126644" y="4818302"/>
                  </a:cubicBezTo>
                  <a:cubicBezTo>
                    <a:pt x="4278363" y="4666583"/>
                    <a:pt x="4329982" y="4580701"/>
                    <a:pt x="4360437" y="4516766"/>
                  </a:cubicBezTo>
                  <a:cubicBezTo>
                    <a:pt x="4404890" y="4423495"/>
                    <a:pt x="4436577" y="4297417"/>
                    <a:pt x="4480357" y="4122855"/>
                  </a:cubicBezTo>
                  <a:cubicBezTo>
                    <a:pt x="4539030" y="3889285"/>
                    <a:pt x="4619425" y="3569275"/>
                    <a:pt x="4781557" y="3129791"/>
                  </a:cubicBezTo>
                  <a:cubicBezTo>
                    <a:pt x="4870238" y="2889503"/>
                    <a:pt x="4867103" y="2637010"/>
                    <a:pt x="4771928" y="2357869"/>
                  </a:cubicBezTo>
                  <a:cubicBezTo>
                    <a:pt x="4684815" y="2102465"/>
                    <a:pt x="4520779" y="1831945"/>
                    <a:pt x="4297510" y="1575533"/>
                  </a:cubicBezTo>
                  <a:cubicBezTo>
                    <a:pt x="4034492" y="1273549"/>
                    <a:pt x="3773266" y="1054983"/>
                    <a:pt x="3498715" y="907071"/>
                  </a:cubicBezTo>
                  <a:cubicBezTo>
                    <a:pt x="3204905" y="748745"/>
                    <a:pt x="2894187" y="671821"/>
                    <a:pt x="2549095" y="671821"/>
                  </a:cubicBezTo>
                  <a:cubicBezTo>
                    <a:pt x="1942553" y="671821"/>
                    <a:pt x="1518298" y="1049273"/>
                    <a:pt x="985319" y="1582475"/>
                  </a:cubicBezTo>
                  <a:cubicBezTo>
                    <a:pt x="865735" y="1702059"/>
                    <a:pt x="748278" y="1809774"/>
                    <a:pt x="634628" y="1913907"/>
                  </a:cubicBezTo>
                  <a:cubicBezTo>
                    <a:pt x="421325" y="2109407"/>
                    <a:pt x="237134" y="2278146"/>
                    <a:pt x="117662" y="2453044"/>
                  </a:cubicBezTo>
                  <a:cubicBezTo>
                    <a:pt x="64756" y="2530415"/>
                    <a:pt x="27022" y="2605799"/>
                    <a:pt x="2515" y="2685494"/>
                  </a:cubicBezTo>
                  <a:lnTo>
                    <a:pt x="0" y="2696965"/>
                  </a:lnTo>
                  <a:lnTo>
                    <a:pt x="0" y="1587383"/>
                  </a:lnTo>
                  <a:lnTo>
                    <a:pt x="76951" y="1513741"/>
                  </a:lnTo>
                  <a:cubicBezTo>
                    <a:pt x="217918" y="1383294"/>
                    <a:pt x="365956" y="1251435"/>
                    <a:pt x="510118" y="1107273"/>
                  </a:cubicBezTo>
                  <a:cubicBezTo>
                    <a:pt x="1086764" y="530627"/>
                    <a:pt x="1669121" y="0"/>
                    <a:pt x="25490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7E03733-50FD-49A6-B226-40F6A0AD4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76241"/>
              <a:ext cx="5517475" cy="6130481"/>
            </a:xfrm>
            <a:custGeom>
              <a:avLst/>
              <a:gdLst>
                <a:gd name="connsiteX0" fmla="*/ 2549095 w 5517475"/>
                <a:gd name="connsiteY0" fmla="*/ 0 h 6130481"/>
                <a:gd name="connsiteX1" fmla="*/ 4804175 w 5517475"/>
                <a:gd name="connsiteY1" fmla="*/ 1134258 h 6130481"/>
                <a:gd name="connsiteX2" fmla="*/ 5411838 w 5517475"/>
                <a:gd name="connsiteY2" fmla="*/ 3362353 h 6130481"/>
                <a:gd name="connsiteX3" fmla="*/ 4601621 w 5517475"/>
                <a:gd name="connsiteY3" fmla="*/ 5293280 h 6130481"/>
                <a:gd name="connsiteX4" fmla="*/ 2481577 w 5517475"/>
                <a:gd name="connsiteY4" fmla="*/ 6130481 h 6130481"/>
                <a:gd name="connsiteX5" fmla="*/ 243517 w 5517475"/>
                <a:gd name="connsiteY5" fmla="*/ 5212325 h 6130481"/>
                <a:gd name="connsiteX6" fmla="*/ 34587 w 5517475"/>
                <a:gd name="connsiteY6" fmla="*/ 4985345 h 6130481"/>
                <a:gd name="connsiteX7" fmla="*/ 0 w 5517475"/>
                <a:gd name="connsiteY7" fmla="*/ 4939620 h 6130481"/>
                <a:gd name="connsiteX8" fmla="*/ 0 w 5517475"/>
                <a:gd name="connsiteY8" fmla="*/ 3799573 h 6130481"/>
                <a:gd name="connsiteX9" fmla="*/ 64364 w 5517475"/>
                <a:gd name="connsiteY9" fmla="*/ 3974159 h 6130481"/>
                <a:gd name="connsiteX10" fmla="*/ 636644 w 5517475"/>
                <a:gd name="connsiteY10" fmla="*/ 4813600 h 6130481"/>
                <a:gd name="connsiteX11" fmla="*/ 2481577 w 5517475"/>
                <a:gd name="connsiteY11" fmla="*/ 5570406 h 6130481"/>
                <a:gd name="connsiteX12" fmla="*/ 3449896 w 5517475"/>
                <a:gd name="connsiteY12" fmla="*/ 5407153 h 6130481"/>
                <a:gd name="connsiteX13" fmla="*/ 4205695 w 5517475"/>
                <a:gd name="connsiteY13" fmla="*/ 4897241 h 6130481"/>
                <a:gd name="connsiteX14" fmla="*/ 4461434 w 5517475"/>
                <a:gd name="connsiteY14" fmla="*/ 4564802 h 6130481"/>
                <a:gd name="connsiteX15" fmla="*/ 4588969 w 5517475"/>
                <a:gd name="connsiteY15" fmla="*/ 4149952 h 6130481"/>
                <a:gd name="connsiteX16" fmla="*/ 4886585 w 5517475"/>
                <a:gd name="connsiteY16" fmla="*/ 3168421 h 6130481"/>
                <a:gd name="connsiteX17" fmla="*/ 4877964 w 5517475"/>
                <a:gd name="connsiteY17" fmla="*/ 2321590 h 6130481"/>
                <a:gd name="connsiteX18" fmla="*/ 4382048 w 5517475"/>
                <a:gd name="connsiteY18" fmla="*/ 1501856 h 6130481"/>
                <a:gd name="connsiteX19" fmla="*/ 3551900 w 5517475"/>
                <a:gd name="connsiteY19" fmla="*/ 808425 h 6130481"/>
                <a:gd name="connsiteX20" fmla="*/ 2549095 w 5517475"/>
                <a:gd name="connsiteY20" fmla="*/ 559851 h 6130481"/>
                <a:gd name="connsiteX21" fmla="*/ 1712566 w 5517475"/>
                <a:gd name="connsiteY21" fmla="*/ 812008 h 6130481"/>
                <a:gd name="connsiteX22" fmla="*/ 906044 w 5517475"/>
                <a:gd name="connsiteY22" fmla="*/ 1502976 h 6130481"/>
                <a:gd name="connsiteX23" fmla="*/ 558825 w 5517475"/>
                <a:gd name="connsiteY23" fmla="*/ 1831049 h 6130481"/>
                <a:gd name="connsiteX24" fmla="*/ 25063 w 5517475"/>
                <a:gd name="connsiteY24" fmla="*/ 2389556 h 6130481"/>
                <a:gd name="connsiteX25" fmla="*/ 0 w 5517475"/>
                <a:gd name="connsiteY25" fmla="*/ 2432109 h 6130481"/>
                <a:gd name="connsiteX26" fmla="*/ 0 w 5517475"/>
                <a:gd name="connsiteY26" fmla="*/ 1587383 h 6130481"/>
                <a:gd name="connsiteX27" fmla="*/ 76951 w 5517475"/>
                <a:gd name="connsiteY27" fmla="*/ 1513741 h 6130481"/>
                <a:gd name="connsiteX28" fmla="*/ 510118 w 5517475"/>
                <a:gd name="connsiteY28" fmla="*/ 1107273 h 6130481"/>
                <a:gd name="connsiteX29" fmla="*/ 2549095 w 5517475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517475" h="6130481">
                  <a:moveTo>
                    <a:pt x="2549095" y="0"/>
                  </a:moveTo>
                  <a:cubicBezTo>
                    <a:pt x="3508568" y="0"/>
                    <a:pt x="4219915" y="463445"/>
                    <a:pt x="4804175" y="1134258"/>
                  </a:cubicBezTo>
                  <a:cubicBezTo>
                    <a:pt x="5291694" y="1694109"/>
                    <a:pt x="5723899" y="2516643"/>
                    <a:pt x="5411838" y="3362353"/>
                  </a:cubicBezTo>
                  <a:cubicBezTo>
                    <a:pt x="4993181" y="4496612"/>
                    <a:pt x="5178268" y="4716633"/>
                    <a:pt x="4601621" y="5293280"/>
                  </a:cubicBezTo>
                  <a:cubicBezTo>
                    <a:pt x="4024863" y="5869926"/>
                    <a:pt x="3361551" y="6130481"/>
                    <a:pt x="2481577" y="6130481"/>
                  </a:cubicBezTo>
                  <a:cubicBezTo>
                    <a:pt x="1609329" y="6130481"/>
                    <a:pt x="818932" y="5780127"/>
                    <a:pt x="243517" y="5212325"/>
                  </a:cubicBezTo>
                  <a:cubicBezTo>
                    <a:pt x="170302" y="5140091"/>
                    <a:pt x="100568" y="5064339"/>
                    <a:pt x="34587" y="4985345"/>
                  </a:cubicBezTo>
                  <a:lnTo>
                    <a:pt x="0" y="4939620"/>
                  </a:lnTo>
                  <a:lnTo>
                    <a:pt x="0" y="3799573"/>
                  </a:lnTo>
                  <a:lnTo>
                    <a:pt x="64364" y="3974159"/>
                  </a:lnTo>
                  <a:cubicBezTo>
                    <a:pt x="198841" y="4289243"/>
                    <a:pt x="391429" y="4571632"/>
                    <a:pt x="636644" y="4813600"/>
                  </a:cubicBezTo>
                  <a:cubicBezTo>
                    <a:pt x="1131328" y="5301566"/>
                    <a:pt x="1786578" y="5570406"/>
                    <a:pt x="2481577" y="5570406"/>
                  </a:cubicBezTo>
                  <a:cubicBezTo>
                    <a:pt x="2854550" y="5570406"/>
                    <a:pt x="3171314" y="5516996"/>
                    <a:pt x="3449896" y="5407153"/>
                  </a:cubicBezTo>
                  <a:cubicBezTo>
                    <a:pt x="3723103" y="5299438"/>
                    <a:pt x="3970333" y="5132603"/>
                    <a:pt x="4205695" y="4897241"/>
                  </a:cubicBezTo>
                  <a:cubicBezTo>
                    <a:pt x="4369395" y="4733653"/>
                    <a:pt x="4426836" y="4637358"/>
                    <a:pt x="4461434" y="4564802"/>
                  </a:cubicBezTo>
                  <a:cubicBezTo>
                    <a:pt x="4510701" y="4461453"/>
                    <a:pt x="4543509" y="4330784"/>
                    <a:pt x="4588969" y="4149952"/>
                  </a:cubicBezTo>
                  <a:cubicBezTo>
                    <a:pt x="4646969" y="3918846"/>
                    <a:pt x="4726468" y="3602194"/>
                    <a:pt x="4886585" y="3168421"/>
                  </a:cubicBezTo>
                  <a:cubicBezTo>
                    <a:pt x="4984560" y="2902940"/>
                    <a:pt x="4981760" y="2626037"/>
                    <a:pt x="4877964" y="2321590"/>
                  </a:cubicBezTo>
                  <a:cubicBezTo>
                    <a:pt x="4786260" y="2052526"/>
                    <a:pt x="4614834" y="1769129"/>
                    <a:pt x="4382048" y="1501856"/>
                  </a:cubicBezTo>
                  <a:cubicBezTo>
                    <a:pt x="4110072" y="1189683"/>
                    <a:pt x="3838544" y="962832"/>
                    <a:pt x="3551900" y="808425"/>
                  </a:cubicBezTo>
                  <a:cubicBezTo>
                    <a:pt x="3241183" y="641141"/>
                    <a:pt x="2913222" y="559851"/>
                    <a:pt x="2549095" y="559851"/>
                  </a:cubicBezTo>
                  <a:cubicBezTo>
                    <a:pt x="2253830" y="559851"/>
                    <a:pt x="1988013" y="640134"/>
                    <a:pt x="1712566" y="812008"/>
                  </a:cubicBezTo>
                  <a:cubicBezTo>
                    <a:pt x="1428385" y="989593"/>
                    <a:pt x="1158313" y="1250707"/>
                    <a:pt x="906044" y="1502976"/>
                  </a:cubicBezTo>
                  <a:cubicBezTo>
                    <a:pt x="788140" y="1620769"/>
                    <a:pt x="671579" y="1727700"/>
                    <a:pt x="558825" y="1831049"/>
                  </a:cubicBezTo>
                  <a:cubicBezTo>
                    <a:pt x="340371" y="2031140"/>
                    <a:pt x="151813" y="2204022"/>
                    <a:pt x="25063" y="2389556"/>
                  </a:cubicBezTo>
                  <a:lnTo>
                    <a:pt x="0" y="2432109"/>
                  </a:lnTo>
                  <a:lnTo>
                    <a:pt x="0" y="1587383"/>
                  </a:lnTo>
                  <a:lnTo>
                    <a:pt x="76951" y="1513741"/>
                  </a:lnTo>
                  <a:cubicBezTo>
                    <a:pt x="217918" y="1383294"/>
                    <a:pt x="365956" y="1251435"/>
                    <a:pt x="510118" y="1107273"/>
                  </a:cubicBezTo>
                  <a:cubicBezTo>
                    <a:pt x="1086764" y="530627"/>
                    <a:pt x="1669121" y="0"/>
                    <a:pt x="25490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A614510-A9F4-41B6-B78E-F49E390C7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0"/>
              <a:ext cx="5646974" cy="6483075"/>
            </a:xfrm>
            <a:custGeom>
              <a:avLst/>
              <a:gdLst>
                <a:gd name="connsiteX0" fmla="*/ 2405773 w 5646974"/>
                <a:gd name="connsiteY0" fmla="*/ 0 h 6483075"/>
                <a:gd name="connsiteX1" fmla="*/ 5646974 w 5646974"/>
                <a:gd name="connsiteY1" fmla="*/ 3241538 h 6483075"/>
                <a:gd name="connsiteX2" fmla="*/ 2405773 w 5646974"/>
                <a:gd name="connsiteY2" fmla="*/ 6483075 h 6483075"/>
                <a:gd name="connsiteX3" fmla="*/ 113897 w 5646974"/>
                <a:gd name="connsiteY3" fmla="*/ 5533666 h 6483075"/>
                <a:gd name="connsiteX4" fmla="*/ 0 w 5646974"/>
                <a:gd name="connsiteY4" fmla="*/ 5408336 h 6483075"/>
                <a:gd name="connsiteX5" fmla="*/ 0 w 5646974"/>
                <a:gd name="connsiteY5" fmla="*/ 4983659 h 6483075"/>
                <a:gd name="connsiteX6" fmla="*/ 155731 w 5646974"/>
                <a:gd name="connsiteY6" fmla="*/ 5176047 h 6483075"/>
                <a:gd name="connsiteX7" fmla="*/ 1093706 w 5646974"/>
                <a:gd name="connsiteY7" fmla="*/ 5866903 h 6483075"/>
                <a:gd name="connsiteX8" fmla="*/ 1639673 w 5646974"/>
                <a:gd name="connsiteY8" fmla="*/ 6059940 h 6483075"/>
                <a:gd name="connsiteX9" fmla="*/ 1709990 w 5646974"/>
                <a:gd name="connsiteY9" fmla="*/ 6076287 h 6483075"/>
                <a:gd name="connsiteX10" fmla="*/ 1780307 w 5646974"/>
                <a:gd name="connsiteY10" fmla="*/ 6091963 h 6483075"/>
                <a:gd name="connsiteX11" fmla="*/ 1851072 w 5646974"/>
                <a:gd name="connsiteY11" fmla="*/ 6105176 h 6483075"/>
                <a:gd name="connsiteX12" fmla="*/ 1886455 w 5646974"/>
                <a:gd name="connsiteY12" fmla="*/ 6111782 h 6483075"/>
                <a:gd name="connsiteX13" fmla="*/ 1921949 w 5646974"/>
                <a:gd name="connsiteY13" fmla="*/ 6117716 h 6483075"/>
                <a:gd name="connsiteX14" fmla="*/ 2064152 w 5646974"/>
                <a:gd name="connsiteY14" fmla="*/ 6137647 h 6483075"/>
                <a:gd name="connsiteX15" fmla="*/ 2206914 w 5646974"/>
                <a:gd name="connsiteY15" fmla="*/ 6151195 h 6483075"/>
                <a:gd name="connsiteX16" fmla="*/ 2350011 w 5646974"/>
                <a:gd name="connsiteY16" fmla="*/ 6158250 h 6483075"/>
                <a:gd name="connsiteX17" fmla="*/ 2493109 w 5646974"/>
                <a:gd name="connsiteY17" fmla="*/ 6159705 h 6483075"/>
                <a:gd name="connsiteX18" fmla="*/ 2781321 w 5646974"/>
                <a:gd name="connsiteY18" fmla="*/ 6147277 h 6483075"/>
                <a:gd name="connsiteX19" fmla="*/ 3345091 w 5646974"/>
                <a:gd name="connsiteY19" fmla="*/ 6060276 h 6483075"/>
                <a:gd name="connsiteX20" fmla="*/ 3878853 w 5646974"/>
                <a:gd name="connsiteY20" fmla="*/ 5871718 h 6483075"/>
                <a:gd name="connsiteX21" fmla="*/ 4367267 w 5646974"/>
                <a:gd name="connsiteY21" fmla="*/ 5573093 h 6483075"/>
                <a:gd name="connsiteX22" fmla="*/ 4424484 w 5646974"/>
                <a:gd name="connsiteY22" fmla="*/ 5528529 h 6483075"/>
                <a:gd name="connsiteX23" fmla="*/ 4481252 w 5646974"/>
                <a:gd name="connsiteY23" fmla="*/ 5483069 h 6483075"/>
                <a:gd name="connsiteX24" fmla="*/ 4536790 w 5646974"/>
                <a:gd name="connsiteY24" fmla="*/ 5435818 h 6483075"/>
                <a:gd name="connsiteX25" fmla="*/ 4591543 w 5646974"/>
                <a:gd name="connsiteY25" fmla="*/ 5387671 h 6483075"/>
                <a:gd name="connsiteX26" fmla="*/ 4794209 w 5646974"/>
                <a:gd name="connsiteY26" fmla="*/ 5181198 h 6483075"/>
                <a:gd name="connsiteX27" fmla="*/ 4956678 w 5646974"/>
                <a:gd name="connsiteY27" fmla="*/ 4945836 h 6483075"/>
                <a:gd name="connsiteX28" fmla="*/ 4989262 w 5646974"/>
                <a:gd name="connsiteY28" fmla="*/ 4881453 h 6483075"/>
                <a:gd name="connsiteX29" fmla="*/ 5017814 w 5646974"/>
                <a:gd name="connsiteY29" fmla="*/ 4814607 h 6483075"/>
                <a:gd name="connsiteX30" fmla="*/ 5044127 w 5646974"/>
                <a:gd name="connsiteY30" fmla="*/ 4746193 h 6483075"/>
                <a:gd name="connsiteX31" fmla="*/ 5068425 w 5646974"/>
                <a:gd name="connsiteY31" fmla="*/ 4676436 h 6483075"/>
                <a:gd name="connsiteX32" fmla="*/ 5154641 w 5646974"/>
                <a:gd name="connsiteY32" fmla="*/ 4390352 h 6483075"/>
                <a:gd name="connsiteX33" fmla="*/ 5196854 w 5646974"/>
                <a:gd name="connsiteY33" fmla="*/ 4246134 h 6483075"/>
                <a:gd name="connsiteX34" fmla="*/ 5240299 w 5646974"/>
                <a:gd name="connsiteY34" fmla="*/ 4102140 h 6483075"/>
                <a:gd name="connsiteX35" fmla="*/ 5432440 w 5646974"/>
                <a:gd name="connsiteY35" fmla="*/ 3532884 h 6483075"/>
                <a:gd name="connsiteX36" fmla="*/ 5528846 w 5646974"/>
                <a:gd name="connsiteY36" fmla="*/ 2951647 h 6483075"/>
                <a:gd name="connsiteX37" fmla="*/ 5495927 w 5646974"/>
                <a:gd name="connsiteY37" fmla="*/ 2658733 h 6483075"/>
                <a:gd name="connsiteX38" fmla="*/ 5480027 w 5646974"/>
                <a:gd name="connsiteY38" fmla="*/ 2586848 h 6483075"/>
                <a:gd name="connsiteX39" fmla="*/ 5461328 w 5646974"/>
                <a:gd name="connsiteY39" fmla="*/ 2515635 h 6483075"/>
                <a:gd name="connsiteX40" fmla="*/ 5439605 w 5646974"/>
                <a:gd name="connsiteY40" fmla="*/ 2445317 h 6483075"/>
                <a:gd name="connsiteX41" fmla="*/ 5415532 w 5646974"/>
                <a:gd name="connsiteY41" fmla="*/ 2375896 h 6483075"/>
                <a:gd name="connsiteX42" fmla="*/ 5144564 w 5646974"/>
                <a:gd name="connsiteY42" fmla="*/ 1857138 h 6483075"/>
                <a:gd name="connsiteX43" fmla="*/ 4774838 w 5646974"/>
                <a:gd name="connsiteY43" fmla="*/ 1405450 h 6483075"/>
                <a:gd name="connsiteX44" fmla="*/ 4345769 w 5646974"/>
                <a:gd name="connsiteY44" fmla="*/ 1012323 h 6483075"/>
                <a:gd name="connsiteX45" fmla="*/ 4115334 w 5646974"/>
                <a:gd name="connsiteY45" fmla="*/ 841344 h 6483075"/>
                <a:gd name="connsiteX46" fmla="*/ 3874038 w 5646974"/>
                <a:gd name="connsiteY46" fmla="*/ 691528 h 6483075"/>
                <a:gd name="connsiteX47" fmla="*/ 3359535 w 5646974"/>
                <a:gd name="connsiteY47" fmla="*/ 468819 h 6483075"/>
                <a:gd name="connsiteX48" fmla="*/ 2811105 w 5646974"/>
                <a:gd name="connsiteY48" fmla="*/ 366031 h 6483075"/>
                <a:gd name="connsiteX49" fmla="*/ 2741124 w 5646974"/>
                <a:gd name="connsiteY49" fmla="*/ 361440 h 6483075"/>
                <a:gd name="connsiteX50" fmla="*/ 2671030 w 5646974"/>
                <a:gd name="connsiteY50" fmla="*/ 358417 h 6483075"/>
                <a:gd name="connsiteX51" fmla="*/ 2600713 w 5646974"/>
                <a:gd name="connsiteY51" fmla="*/ 357521 h 6483075"/>
                <a:gd name="connsiteX52" fmla="*/ 2531739 w 5646974"/>
                <a:gd name="connsiteY52" fmla="*/ 358529 h 6483075"/>
                <a:gd name="connsiteX53" fmla="*/ 2259988 w 5646974"/>
                <a:gd name="connsiteY53" fmla="*/ 385289 h 6483075"/>
                <a:gd name="connsiteX54" fmla="*/ 1740670 w 5646974"/>
                <a:gd name="connsiteY54" fmla="*/ 553917 h 6483075"/>
                <a:gd name="connsiteX55" fmla="*/ 1264124 w 5646974"/>
                <a:gd name="connsiteY55" fmla="*/ 853549 h 6483075"/>
                <a:gd name="connsiteX56" fmla="*/ 823074 w 5646974"/>
                <a:gd name="connsiteY56" fmla="*/ 1234136 h 6483075"/>
                <a:gd name="connsiteX57" fmla="*/ 715694 w 5646974"/>
                <a:gd name="connsiteY57" fmla="*/ 1336252 h 6483075"/>
                <a:gd name="connsiteX58" fmla="*/ 606859 w 5646974"/>
                <a:gd name="connsiteY58" fmla="*/ 1440945 h 6483075"/>
                <a:gd name="connsiteX59" fmla="*/ 382023 w 5646974"/>
                <a:gd name="connsiteY59" fmla="*/ 1646074 h 6483075"/>
                <a:gd name="connsiteX60" fmla="*/ 158531 w 5646974"/>
                <a:gd name="connsiteY60" fmla="*/ 1843813 h 6483075"/>
                <a:gd name="connsiteX61" fmla="*/ 0 w 5646974"/>
                <a:gd name="connsiteY61" fmla="*/ 1991775 h 6483075"/>
                <a:gd name="connsiteX62" fmla="*/ 0 w 5646974"/>
                <a:gd name="connsiteY62" fmla="*/ 1074740 h 6483075"/>
                <a:gd name="connsiteX63" fmla="*/ 113897 w 5646974"/>
                <a:gd name="connsiteY63" fmla="*/ 949410 h 6483075"/>
                <a:gd name="connsiteX64" fmla="*/ 2405773 w 5646974"/>
                <a:gd name="connsiteY64" fmla="*/ 0 h 6483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5646974" h="6483075">
                  <a:moveTo>
                    <a:pt x="2405773" y="0"/>
                  </a:moveTo>
                  <a:cubicBezTo>
                    <a:pt x="4195841" y="0"/>
                    <a:pt x="5646974" y="1451246"/>
                    <a:pt x="5646974" y="3241538"/>
                  </a:cubicBezTo>
                  <a:cubicBezTo>
                    <a:pt x="5646974" y="5031830"/>
                    <a:pt x="4195841" y="6483075"/>
                    <a:pt x="2405773" y="6483075"/>
                  </a:cubicBezTo>
                  <a:cubicBezTo>
                    <a:pt x="1510739" y="6483075"/>
                    <a:pt x="700439" y="6120264"/>
                    <a:pt x="113897" y="5533666"/>
                  </a:cubicBezTo>
                  <a:lnTo>
                    <a:pt x="0" y="5408336"/>
                  </a:lnTo>
                  <a:lnTo>
                    <a:pt x="0" y="4983659"/>
                  </a:lnTo>
                  <a:lnTo>
                    <a:pt x="155731" y="5176047"/>
                  </a:lnTo>
                  <a:cubicBezTo>
                    <a:pt x="417742" y="5469073"/>
                    <a:pt x="741224" y="5704211"/>
                    <a:pt x="1093706" y="5866903"/>
                  </a:cubicBezTo>
                  <a:cubicBezTo>
                    <a:pt x="1269947" y="5948418"/>
                    <a:pt x="1453018" y="6013137"/>
                    <a:pt x="1639673" y="6059940"/>
                  </a:cubicBezTo>
                  <a:lnTo>
                    <a:pt x="1709990" y="6076287"/>
                  </a:lnTo>
                  <a:cubicBezTo>
                    <a:pt x="1733504" y="6081550"/>
                    <a:pt x="1756570" y="6088156"/>
                    <a:pt x="1780307" y="6091963"/>
                  </a:cubicBezTo>
                  <a:lnTo>
                    <a:pt x="1851072" y="6105176"/>
                  </a:lnTo>
                  <a:lnTo>
                    <a:pt x="1886455" y="6111782"/>
                  </a:lnTo>
                  <a:cubicBezTo>
                    <a:pt x="1898212" y="6114021"/>
                    <a:pt x="1909969" y="6116373"/>
                    <a:pt x="1921949" y="6117716"/>
                  </a:cubicBezTo>
                  <a:cubicBezTo>
                    <a:pt x="1969425" y="6124323"/>
                    <a:pt x="2016676" y="6131489"/>
                    <a:pt x="2064152" y="6137647"/>
                  </a:cubicBezTo>
                  <a:cubicBezTo>
                    <a:pt x="2111851" y="6141790"/>
                    <a:pt x="2159438" y="6146381"/>
                    <a:pt x="2206914" y="6151195"/>
                  </a:cubicBezTo>
                  <a:lnTo>
                    <a:pt x="2350011" y="6158250"/>
                  </a:lnTo>
                  <a:cubicBezTo>
                    <a:pt x="2397711" y="6159593"/>
                    <a:pt x="2445410" y="6159146"/>
                    <a:pt x="2493109" y="6159705"/>
                  </a:cubicBezTo>
                  <a:cubicBezTo>
                    <a:pt x="2589068" y="6158137"/>
                    <a:pt x="2685922" y="6154666"/>
                    <a:pt x="2781321" y="6147277"/>
                  </a:cubicBezTo>
                  <a:cubicBezTo>
                    <a:pt x="2972566" y="6132944"/>
                    <a:pt x="3161348" y="6105288"/>
                    <a:pt x="3345091" y="6060276"/>
                  </a:cubicBezTo>
                  <a:cubicBezTo>
                    <a:pt x="3528834" y="6015375"/>
                    <a:pt x="3707539" y="5952785"/>
                    <a:pt x="3878853" y="5871718"/>
                  </a:cubicBezTo>
                  <a:cubicBezTo>
                    <a:pt x="4050167" y="5790428"/>
                    <a:pt x="4213084" y="5689318"/>
                    <a:pt x="4367267" y="5573093"/>
                  </a:cubicBezTo>
                  <a:lnTo>
                    <a:pt x="4424484" y="5528529"/>
                  </a:lnTo>
                  <a:cubicBezTo>
                    <a:pt x="4443631" y="5513637"/>
                    <a:pt x="4463113" y="5499193"/>
                    <a:pt x="4481252" y="5483069"/>
                  </a:cubicBezTo>
                  <a:lnTo>
                    <a:pt x="4536790" y="5435818"/>
                  </a:lnTo>
                  <a:cubicBezTo>
                    <a:pt x="4555265" y="5419918"/>
                    <a:pt x="4574188" y="5404466"/>
                    <a:pt x="4591543" y="5387671"/>
                  </a:cubicBezTo>
                  <a:cubicBezTo>
                    <a:pt x="4662980" y="5321944"/>
                    <a:pt x="4733074" y="5254650"/>
                    <a:pt x="4794209" y="5181198"/>
                  </a:cubicBezTo>
                  <a:cubicBezTo>
                    <a:pt x="4857808" y="5109089"/>
                    <a:pt x="4910434" y="5029926"/>
                    <a:pt x="4956678" y="4945836"/>
                  </a:cubicBezTo>
                  <a:cubicBezTo>
                    <a:pt x="4967651" y="4924450"/>
                    <a:pt x="4978624" y="4903064"/>
                    <a:pt x="4989262" y="4881453"/>
                  </a:cubicBezTo>
                  <a:lnTo>
                    <a:pt x="5017814" y="4814607"/>
                  </a:lnTo>
                  <a:cubicBezTo>
                    <a:pt x="5027891" y="4792549"/>
                    <a:pt x="5035393" y="4769035"/>
                    <a:pt x="5044127" y="4746193"/>
                  </a:cubicBezTo>
                  <a:cubicBezTo>
                    <a:pt x="5052636" y="4723128"/>
                    <a:pt x="5061146" y="4700174"/>
                    <a:pt x="5068425" y="4676436"/>
                  </a:cubicBezTo>
                  <a:cubicBezTo>
                    <a:pt x="5099552" y="4582717"/>
                    <a:pt x="5126985" y="4486422"/>
                    <a:pt x="5154641" y="4390352"/>
                  </a:cubicBezTo>
                  <a:lnTo>
                    <a:pt x="5196854" y="4246134"/>
                  </a:lnTo>
                  <a:lnTo>
                    <a:pt x="5240299" y="4102140"/>
                  </a:lnTo>
                  <a:cubicBezTo>
                    <a:pt x="5299195" y="3910560"/>
                    <a:pt x="5364697" y="3721330"/>
                    <a:pt x="5432440" y="3532884"/>
                  </a:cubicBezTo>
                  <a:cubicBezTo>
                    <a:pt x="5500294" y="3346902"/>
                    <a:pt x="5533549" y="3148714"/>
                    <a:pt x="5528846" y="2951647"/>
                  </a:cubicBezTo>
                  <a:cubicBezTo>
                    <a:pt x="5526831" y="2853113"/>
                    <a:pt x="5515409" y="2755027"/>
                    <a:pt x="5495927" y="2658733"/>
                  </a:cubicBezTo>
                  <a:cubicBezTo>
                    <a:pt x="5491112" y="2634659"/>
                    <a:pt x="5486297" y="2610585"/>
                    <a:pt x="5480027" y="2586848"/>
                  </a:cubicBezTo>
                  <a:cubicBezTo>
                    <a:pt x="5474205" y="2562998"/>
                    <a:pt x="5468718" y="2539036"/>
                    <a:pt x="5461328" y="2515635"/>
                  </a:cubicBezTo>
                  <a:cubicBezTo>
                    <a:pt x="5454386" y="2492009"/>
                    <a:pt x="5447668" y="2468495"/>
                    <a:pt x="5439605" y="2445317"/>
                  </a:cubicBezTo>
                  <a:cubicBezTo>
                    <a:pt x="5431879" y="2422028"/>
                    <a:pt x="5424378" y="2398738"/>
                    <a:pt x="5415532" y="2375896"/>
                  </a:cubicBezTo>
                  <a:cubicBezTo>
                    <a:pt x="5347790" y="2191817"/>
                    <a:pt x="5254071" y="2018599"/>
                    <a:pt x="5144564" y="1857138"/>
                  </a:cubicBezTo>
                  <a:cubicBezTo>
                    <a:pt x="5034946" y="1695565"/>
                    <a:pt x="4909762" y="1545301"/>
                    <a:pt x="4774838" y="1405450"/>
                  </a:cubicBezTo>
                  <a:cubicBezTo>
                    <a:pt x="4638907" y="1265040"/>
                    <a:pt x="4496145" y="1132131"/>
                    <a:pt x="4345769" y="1012323"/>
                  </a:cubicBezTo>
                  <a:cubicBezTo>
                    <a:pt x="4270749" y="952195"/>
                    <a:pt x="4194273" y="894642"/>
                    <a:pt x="4115334" y="841344"/>
                  </a:cubicBezTo>
                  <a:cubicBezTo>
                    <a:pt x="4037067" y="787263"/>
                    <a:pt x="3956336" y="737548"/>
                    <a:pt x="3874038" y="691528"/>
                  </a:cubicBezTo>
                  <a:cubicBezTo>
                    <a:pt x="3709554" y="599712"/>
                    <a:pt x="3537792" y="523349"/>
                    <a:pt x="3359535" y="468819"/>
                  </a:cubicBezTo>
                  <a:cubicBezTo>
                    <a:pt x="3181278" y="414514"/>
                    <a:pt x="2997311" y="380699"/>
                    <a:pt x="2811105" y="366031"/>
                  </a:cubicBezTo>
                  <a:cubicBezTo>
                    <a:pt x="2787703" y="364575"/>
                    <a:pt x="2764525" y="362448"/>
                    <a:pt x="2741124" y="361440"/>
                  </a:cubicBezTo>
                  <a:lnTo>
                    <a:pt x="2671030" y="358417"/>
                  </a:lnTo>
                  <a:lnTo>
                    <a:pt x="2600713" y="357521"/>
                  </a:lnTo>
                  <a:cubicBezTo>
                    <a:pt x="2577087" y="356961"/>
                    <a:pt x="2554805" y="358305"/>
                    <a:pt x="2531739" y="358529"/>
                  </a:cubicBezTo>
                  <a:cubicBezTo>
                    <a:pt x="2440259" y="360992"/>
                    <a:pt x="2349564" y="370285"/>
                    <a:pt x="2259988" y="385289"/>
                  </a:cubicBezTo>
                  <a:cubicBezTo>
                    <a:pt x="2080723" y="415521"/>
                    <a:pt x="1906945" y="473634"/>
                    <a:pt x="1740670" y="553917"/>
                  </a:cubicBezTo>
                  <a:cubicBezTo>
                    <a:pt x="1574506" y="634647"/>
                    <a:pt x="1415844" y="737100"/>
                    <a:pt x="1264124" y="853549"/>
                  </a:cubicBezTo>
                  <a:cubicBezTo>
                    <a:pt x="1112181" y="969886"/>
                    <a:pt x="966508" y="1099212"/>
                    <a:pt x="823074" y="1234136"/>
                  </a:cubicBezTo>
                  <a:cubicBezTo>
                    <a:pt x="787131" y="1267951"/>
                    <a:pt x="751413" y="1301990"/>
                    <a:pt x="715694" y="1336252"/>
                  </a:cubicBezTo>
                  <a:lnTo>
                    <a:pt x="606859" y="1440945"/>
                  </a:lnTo>
                  <a:cubicBezTo>
                    <a:pt x="532623" y="1511374"/>
                    <a:pt x="457267" y="1579452"/>
                    <a:pt x="382023" y="1646074"/>
                  </a:cubicBezTo>
                  <a:lnTo>
                    <a:pt x="158531" y="1843813"/>
                  </a:lnTo>
                  <a:lnTo>
                    <a:pt x="0" y="1991775"/>
                  </a:lnTo>
                  <a:lnTo>
                    <a:pt x="0" y="1074740"/>
                  </a:lnTo>
                  <a:lnTo>
                    <a:pt x="113897" y="949410"/>
                  </a:lnTo>
                  <a:cubicBezTo>
                    <a:pt x="700439" y="362812"/>
                    <a:pt x="1510739" y="0"/>
                    <a:pt x="2405773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74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053641"/>
            <a:ext cx="3669161" cy="2760098"/>
          </a:xfrm>
        </p:spPr>
        <p:txBody>
          <a:bodyPr rtlCol="0">
            <a:normAutofit/>
          </a:bodyPr>
          <a:lstStyle/>
          <a:p>
            <a:pPr rtl="0"/>
            <a:r>
              <a:rPr lang="it-IT" sz="4000" b="1">
                <a:solidFill>
                  <a:schemeClr val="tx2"/>
                </a:solidFill>
              </a:rPr>
              <a:t>Requisiti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1F23F2-64C7-BE07-E80F-A34081568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buNone/>
            </a:pPr>
            <a:r>
              <a:rPr lang="it-IT" sz="1500" b="1" i="0" dirty="0">
                <a:solidFill>
                  <a:schemeClr val="tx2"/>
                </a:solidFill>
                <a:effectLst/>
                <a:latin typeface="Inter"/>
              </a:rPr>
              <a:t>Come Abbiamo Estratto i Requisiti</a:t>
            </a:r>
          </a:p>
          <a:p>
            <a:pPr>
              <a:spcAft>
                <a:spcPts val="300"/>
              </a:spcAft>
              <a:buFont typeface="+mj-lt"/>
              <a:buAutoNum type="arabicPeriod"/>
            </a:pPr>
            <a:r>
              <a:rPr lang="it-IT" sz="1500" b="1" i="0" dirty="0">
                <a:solidFill>
                  <a:schemeClr val="tx2"/>
                </a:solidFill>
                <a:effectLst/>
                <a:latin typeface="Inter"/>
              </a:rPr>
              <a:t>Brainstorming Iniziale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: Riunioni del team per identificare le funzionalità principali.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500" b="1" i="0" dirty="0">
                <a:solidFill>
                  <a:schemeClr val="tx2"/>
                </a:solidFill>
                <a:effectLst/>
                <a:latin typeface="Inter"/>
              </a:rPr>
              <a:t>Analisi del Dominio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: Studio delle regole e delle dinamiche dei giochi da casinò. Ricerca di applicazioni simili per identificare best practice e funzionalità aggiuntive.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500" b="1" i="0" dirty="0">
                <a:solidFill>
                  <a:schemeClr val="tx2"/>
                </a:solidFill>
                <a:effectLst/>
                <a:latin typeface="Inter"/>
              </a:rPr>
              <a:t>Definizione delle User Story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: Creazione di </a:t>
            </a:r>
            <a:r>
              <a:rPr lang="it-IT" sz="1500" i="0" dirty="0">
                <a:solidFill>
                  <a:schemeClr val="tx2"/>
                </a:solidFill>
                <a:effectLst/>
                <a:latin typeface="Inter"/>
              </a:rPr>
              <a:t>User Story 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per descrivere le funzionalità dal punto di vista dell'utente.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500" b="1" i="0" dirty="0">
                <a:solidFill>
                  <a:schemeClr val="tx2"/>
                </a:solidFill>
                <a:effectLst/>
                <a:latin typeface="Inter"/>
              </a:rPr>
              <a:t>Prioritizzazione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: Utilizzo di tecniche come </a:t>
            </a:r>
            <a:r>
              <a:rPr lang="it-IT" sz="1500" i="0" dirty="0" err="1">
                <a:solidFill>
                  <a:schemeClr val="tx2"/>
                </a:solidFill>
                <a:effectLst/>
                <a:latin typeface="Inter"/>
              </a:rPr>
              <a:t>MoSCoW</a:t>
            </a:r>
            <a:r>
              <a:rPr lang="it-IT" sz="1500" i="0" dirty="0">
                <a:solidFill>
                  <a:schemeClr val="tx2"/>
                </a:solidFill>
                <a:effectLst/>
                <a:latin typeface="Inter"/>
              </a:rPr>
              <a:t> 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(Must </a:t>
            </a:r>
            <a:r>
              <a:rPr lang="it-IT" sz="1500" b="0" i="0" dirty="0" err="1">
                <a:solidFill>
                  <a:schemeClr val="tx2"/>
                </a:solidFill>
                <a:effectLst/>
                <a:latin typeface="Inter"/>
              </a:rPr>
              <a:t>have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, </a:t>
            </a:r>
            <a:r>
              <a:rPr lang="it-IT" sz="1500" b="0" i="0" dirty="0" err="1">
                <a:solidFill>
                  <a:schemeClr val="tx2"/>
                </a:solidFill>
                <a:effectLst/>
                <a:latin typeface="Inter"/>
              </a:rPr>
              <a:t>Should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 </a:t>
            </a:r>
            <a:r>
              <a:rPr lang="it-IT" sz="1500" b="0" i="0" dirty="0" err="1">
                <a:solidFill>
                  <a:schemeClr val="tx2"/>
                </a:solidFill>
                <a:effectLst/>
                <a:latin typeface="Inter"/>
              </a:rPr>
              <a:t>have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, </a:t>
            </a:r>
            <a:r>
              <a:rPr lang="it-IT" sz="1500" b="0" i="0" dirty="0" err="1">
                <a:solidFill>
                  <a:schemeClr val="tx2"/>
                </a:solidFill>
                <a:effectLst/>
                <a:latin typeface="Inter"/>
              </a:rPr>
              <a:t>Could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 </a:t>
            </a:r>
            <a:r>
              <a:rPr lang="it-IT" sz="1500" b="0" i="0" dirty="0" err="1">
                <a:solidFill>
                  <a:schemeClr val="tx2"/>
                </a:solidFill>
                <a:effectLst/>
                <a:latin typeface="Inter"/>
              </a:rPr>
              <a:t>have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, </a:t>
            </a:r>
            <a:r>
              <a:rPr lang="it-IT" sz="1500" b="0" i="0" dirty="0" err="1">
                <a:solidFill>
                  <a:schemeClr val="tx2"/>
                </a:solidFill>
                <a:effectLst/>
                <a:latin typeface="Inter"/>
              </a:rPr>
              <a:t>Won't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 </a:t>
            </a:r>
            <a:r>
              <a:rPr lang="it-IT" sz="1500" b="0" i="0" dirty="0" err="1">
                <a:solidFill>
                  <a:schemeClr val="tx2"/>
                </a:solidFill>
                <a:effectLst/>
                <a:latin typeface="Inter"/>
              </a:rPr>
              <a:t>have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) per definire le priorità.</a:t>
            </a:r>
          </a:p>
          <a:p>
            <a:pPr>
              <a:buNone/>
            </a:pPr>
            <a:r>
              <a:rPr lang="it-IT" sz="1500" b="1" i="0" dirty="0">
                <a:solidFill>
                  <a:schemeClr val="tx2"/>
                </a:solidFill>
                <a:effectLst/>
                <a:latin typeface="Inter"/>
              </a:rPr>
              <a:t>Dove Abbiamo Specificato i Requisiti</a:t>
            </a:r>
          </a:p>
          <a:p>
            <a:pPr>
              <a:spcAft>
                <a:spcPts val="300"/>
              </a:spcAft>
              <a:buFont typeface="+mj-lt"/>
              <a:buAutoNum type="arabicPeriod"/>
            </a:pPr>
            <a:r>
              <a:rPr lang="it-IT" sz="1500" b="1" i="0" dirty="0">
                <a:solidFill>
                  <a:schemeClr val="tx2"/>
                </a:solidFill>
                <a:effectLst/>
                <a:latin typeface="Inter"/>
              </a:rPr>
              <a:t>Documento di Specifica dei Requisiti</a:t>
            </a:r>
            <a:endParaRPr lang="it-IT" sz="1500" b="0" i="0" dirty="0">
              <a:solidFill>
                <a:schemeClr val="tx2"/>
              </a:solidFill>
              <a:effectLst/>
              <a:latin typeface="Inter"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500" b="1" i="0" dirty="0">
                <a:solidFill>
                  <a:schemeClr val="tx2"/>
                </a:solidFill>
                <a:effectLst/>
                <a:latin typeface="Inter"/>
              </a:rPr>
              <a:t>Diagrammi UML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: Utilizzo di </a:t>
            </a:r>
            <a:r>
              <a:rPr lang="it-IT" sz="1500" i="0" dirty="0">
                <a:solidFill>
                  <a:schemeClr val="tx2"/>
                </a:solidFill>
                <a:effectLst/>
                <a:latin typeface="Inter"/>
              </a:rPr>
              <a:t>Diagrammi dei Casi d'Uso </a:t>
            </a:r>
            <a:r>
              <a:rPr lang="it-IT" sz="1500" b="0" i="0" dirty="0">
                <a:solidFill>
                  <a:schemeClr val="tx2"/>
                </a:solidFill>
                <a:effectLst/>
                <a:latin typeface="Inter"/>
              </a:rPr>
              <a:t>per visualizzare le interazioni tra l'utente e il sistema.</a:t>
            </a:r>
          </a:p>
          <a:p>
            <a:pPr marL="0" indent="0">
              <a:buNone/>
            </a:pPr>
            <a:endParaRPr lang="en-US" sz="1500" dirty="0">
              <a:solidFill>
                <a:schemeClr val="tx2"/>
              </a:solidFill>
            </a:endParaRPr>
          </a:p>
        </p:txBody>
      </p:sp>
      <p:sp>
        <p:nvSpPr>
          <p:cNvPr id="82" name="Segnaposto numero diapositiva 81">
            <a:extLst>
              <a:ext uri="{FF2B5EF4-FFF2-40B4-BE49-F238E27FC236}">
                <a16:creationId xmlns:a16="http://schemas.microsoft.com/office/drawing/2014/main" id="{CE36A058-BEC2-4BC5-A467-F2EB2A36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it-IT" b="1" smtClean="0"/>
              <a:pPr rtl="0">
                <a:spcAft>
                  <a:spcPts val="600"/>
                </a:spcAft>
              </a:pPr>
              <a:t>7</a:t>
            </a:fld>
            <a:endParaRPr lang="it-IT" b="1"/>
          </a:p>
        </p:txBody>
      </p:sp>
    </p:spTree>
    <p:extLst>
      <p:ext uri="{BB962C8B-B14F-4D97-AF65-F5344CB8AC3E}">
        <p14:creationId xmlns:p14="http://schemas.microsoft.com/office/powerpoint/2010/main" val="1581940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 rtlCol="0">
            <a:normAutofit/>
          </a:bodyPr>
          <a:lstStyle/>
          <a:p>
            <a:pPr rtl="0"/>
            <a:r>
              <a:rPr lang="it-IT" sz="3600" b="1">
                <a:solidFill>
                  <a:schemeClr val="tx2"/>
                </a:solidFill>
              </a:rPr>
              <a:t>Architettura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E5AF19-2813-23F3-53D8-44D5983D2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Architettura MVC (Model-View-Controller)</a:t>
            </a:r>
          </a:p>
          <a:p>
            <a:pPr marL="0" indent="0">
              <a:buNone/>
            </a:pP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Abbiamo adottato l'architettura </a:t>
            </a: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MVC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 per organizzare il codice in modo modulare, separando chiaramente la logica di business, l'interfaccia utente e il controllo dell'applicazione. Questo approccio ha migliorato la manutenibilità, la scalabilità e la testabilità del sistema.</a:t>
            </a:r>
          </a:p>
          <a:p>
            <a:pPr>
              <a:spcAft>
                <a:spcPts val="300"/>
              </a:spcAft>
              <a:buNone/>
            </a:pP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Model (Modello)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: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Rappresenta i </a:t>
            </a: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dati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 e la </a:t>
            </a: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logica di business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 del sistema.</a:t>
            </a:r>
          </a:p>
          <a:p>
            <a:pPr>
              <a:spcAft>
                <a:spcPts val="300"/>
              </a:spcAft>
              <a:buNone/>
            </a:pP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View (Vista)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: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Rappresenta l'</a:t>
            </a: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interfaccia utente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 (UI) e si occupa della visualizzazione dei dati.</a:t>
            </a:r>
          </a:p>
          <a:p>
            <a:pPr>
              <a:spcAft>
                <a:spcPts val="300"/>
              </a:spcAft>
              <a:buNone/>
            </a:pP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Controller (Controllore)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: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Gestisce l'</a:t>
            </a: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interazione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 tra il Model e la View.</a:t>
            </a:r>
          </a:p>
          <a:p>
            <a:pPr>
              <a:buNone/>
            </a:pP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Vantaggi dell'Architettura MVC</a:t>
            </a:r>
          </a:p>
          <a:p>
            <a:pPr>
              <a:spcAft>
                <a:spcPts val="300"/>
              </a:spcAft>
              <a:buFont typeface="+mj-lt"/>
              <a:buAutoNum type="arabicPeriod"/>
            </a:pP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Separazione delle Responsabilità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: Ogni componente ha un ruolo ben definito, migliorando la chiarezza e la manutenibilità del codice.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Riusabilità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: Il Model può essere riutilizzato in diverse View</a:t>
            </a:r>
            <a:r>
              <a:rPr lang="it-IT" sz="1300">
                <a:solidFill>
                  <a:schemeClr val="tx2"/>
                </a:solidFill>
                <a:latin typeface="Inter"/>
              </a:rPr>
              <a:t>.</a:t>
            </a:r>
            <a:endParaRPr lang="it-IT" sz="1300" b="0" i="0">
              <a:solidFill>
                <a:schemeClr val="tx2"/>
              </a:solidFill>
              <a:effectLst/>
              <a:latin typeface="Inter"/>
            </a:endParaRP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Testabilità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: I componenti possono essere testati in modo isolato (es. test unitari sul Model).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it-IT" sz="1300" b="1" i="0">
                <a:solidFill>
                  <a:schemeClr val="tx2"/>
                </a:solidFill>
                <a:effectLst/>
                <a:latin typeface="Inter"/>
              </a:rPr>
              <a:t>Scalabilità</a:t>
            </a:r>
            <a:r>
              <a:rPr lang="it-IT" sz="1300" b="0" i="0">
                <a:solidFill>
                  <a:schemeClr val="tx2"/>
                </a:solidFill>
                <a:effectLst/>
                <a:latin typeface="Inter"/>
              </a:rPr>
              <a:t>: Aggiunta di nuove funzionalità senza impattare sui componenti esistenti (es. aggiunta di un nuovo gioco).</a:t>
            </a:r>
          </a:p>
          <a:p>
            <a:pPr marL="0" indent="0">
              <a:buNone/>
            </a:pPr>
            <a:endParaRPr lang="en-US" sz="1300">
              <a:solidFill>
                <a:schemeClr val="tx2"/>
              </a:solidFill>
            </a:endParaRPr>
          </a:p>
        </p:txBody>
      </p:sp>
      <p:sp>
        <p:nvSpPr>
          <p:cNvPr id="82" name="Segnaposto numero diapositiva 81">
            <a:extLst>
              <a:ext uri="{FF2B5EF4-FFF2-40B4-BE49-F238E27FC236}">
                <a16:creationId xmlns:a16="http://schemas.microsoft.com/office/drawing/2014/main" id="{CE36A058-BEC2-4BC5-A467-F2EB2A36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it-IT" b="1" smtClean="0"/>
              <a:pPr rtl="0">
                <a:spcAft>
                  <a:spcPts val="600"/>
                </a:spcAft>
              </a:pPr>
              <a:t>8</a:t>
            </a:fld>
            <a:endParaRPr lang="it-IT" b="1"/>
          </a:p>
        </p:txBody>
      </p:sp>
    </p:spTree>
    <p:extLst>
      <p:ext uri="{BB962C8B-B14F-4D97-AF65-F5344CB8AC3E}">
        <p14:creationId xmlns:p14="http://schemas.microsoft.com/office/powerpoint/2010/main" val="141201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4053CBF-3932-45FF-8285-EE5146085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2E751C04-BEA6-446B-A678-9C74819EB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8167"/>
            <a:ext cx="4834070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2625A013-D9BE-43C4-AF21-6F2B003EF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7875715-EC2E-457F-851D-F6C817685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7E41CC6-0C83-40EE-80BB-79394D9E9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0603498-5DFE-4D26-BFB5-C9269C9BD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7924" y="991261"/>
            <a:ext cx="5754696" cy="1837349"/>
          </a:xfrm>
        </p:spPr>
        <p:txBody>
          <a:bodyPr rtlCol="0">
            <a:normAutofit/>
          </a:bodyPr>
          <a:lstStyle/>
          <a:p>
            <a:pPr algn="ctr" rtl="0"/>
            <a:r>
              <a:rPr lang="it-IT" sz="3600" b="1" dirty="0">
                <a:solidFill>
                  <a:schemeClr val="tx2"/>
                </a:solidFill>
              </a:rPr>
              <a:t>Design pattern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4029E2-3A07-28E1-FE72-E1D9FA770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286" y="2459920"/>
            <a:ext cx="7901122" cy="3692095"/>
          </a:xfrm>
        </p:spPr>
        <p:txBody>
          <a:bodyPr anchor="t">
            <a:normAutofit lnSpcReduction="10000"/>
          </a:bodyPr>
          <a:lstStyle/>
          <a:p>
            <a:pPr>
              <a:buNone/>
            </a:pPr>
            <a:r>
              <a:rPr lang="it-IT" sz="1200" b="1" i="0" dirty="0">
                <a:solidFill>
                  <a:schemeClr val="tx2"/>
                </a:solidFill>
                <a:effectLst/>
              </a:rPr>
              <a:t>Design Pattern Utilizzati</a:t>
            </a:r>
          </a:p>
          <a:p>
            <a:pPr marL="514350" indent="-514350">
              <a:buAutoNum type="arabicPeriod"/>
            </a:pPr>
            <a:r>
              <a:rPr lang="it-IT" sz="1200" b="1" i="0" dirty="0">
                <a:solidFill>
                  <a:schemeClr val="tx2"/>
                </a:solidFill>
                <a:effectLst/>
              </a:rPr>
              <a:t>Singleton Pattern:</a:t>
            </a:r>
            <a:r>
              <a:rPr lang="it-IT" sz="1200" b="0" i="0" dirty="0">
                <a:solidFill>
                  <a:schemeClr val="tx2"/>
                </a:solidFill>
                <a:effectLst/>
              </a:rPr>
              <a:t> per garantire che una classe abbia una sola istanza e fornire un punto di accesso globale a tale istanza.</a:t>
            </a:r>
          </a:p>
          <a:p>
            <a:pPr>
              <a:buNone/>
            </a:pPr>
            <a:r>
              <a:rPr lang="it-IT" sz="1200" b="1" i="0" dirty="0">
                <a:solidFill>
                  <a:schemeClr val="tx2"/>
                </a:solidFill>
                <a:effectLst/>
              </a:rPr>
              <a:t>2. MVC (Model-</a:t>
            </a:r>
            <a:r>
              <a:rPr lang="it-IT" sz="1200" b="1" i="0" dirty="0" err="1">
                <a:solidFill>
                  <a:schemeClr val="tx2"/>
                </a:solidFill>
                <a:effectLst/>
              </a:rPr>
              <a:t>View</a:t>
            </a:r>
            <a:r>
              <a:rPr lang="it-IT" sz="1200" b="1" i="0" dirty="0">
                <a:solidFill>
                  <a:schemeClr val="tx2"/>
                </a:solidFill>
                <a:effectLst/>
              </a:rPr>
              <a:t>-Controller): </a:t>
            </a:r>
            <a:r>
              <a:rPr lang="it-IT" sz="1200" dirty="0">
                <a:solidFill>
                  <a:schemeClr val="tx2"/>
                </a:solidFill>
              </a:rPr>
              <a:t>per s</a:t>
            </a:r>
            <a:r>
              <a:rPr lang="it-IT" sz="1200" b="0" i="0" dirty="0">
                <a:solidFill>
                  <a:schemeClr val="tx2"/>
                </a:solidFill>
                <a:effectLst/>
              </a:rPr>
              <a:t>eparare la logica di business (Model), l'interfaccia utente (</a:t>
            </a:r>
            <a:r>
              <a:rPr lang="it-IT" sz="1200" b="0" i="0" dirty="0" err="1">
                <a:solidFill>
                  <a:schemeClr val="tx2"/>
                </a:solidFill>
                <a:effectLst/>
              </a:rPr>
              <a:t>View</a:t>
            </a:r>
            <a:r>
              <a:rPr lang="it-IT" sz="1200" b="0" i="0" dirty="0">
                <a:solidFill>
                  <a:schemeClr val="tx2"/>
                </a:solidFill>
                <a:effectLst/>
              </a:rPr>
              <a:t>) e il controllo dell'applicazione (Controller).</a:t>
            </a:r>
          </a:p>
          <a:p>
            <a:pPr>
              <a:buNone/>
            </a:pPr>
            <a:r>
              <a:rPr lang="it-IT" sz="1200" b="1" i="0" dirty="0">
                <a:solidFill>
                  <a:schemeClr val="tx2"/>
                </a:solidFill>
                <a:effectLst/>
              </a:rPr>
              <a:t>Metriche di Qualità del Progetto</a:t>
            </a:r>
          </a:p>
          <a:p>
            <a:pPr>
              <a:buNone/>
            </a:pPr>
            <a:r>
              <a:rPr lang="it-IT" sz="1200" b="1" i="0" dirty="0">
                <a:solidFill>
                  <a:schemeClr val="tx2"/>
                </a:solidFill>
                <a:effectLst/>
              </a:rPr>
              <a:t>1. Analisi con </a:t>
            </a:r>
            <a:r>
              <a:rPr lang="it-IT" sz="1200" b="1" i="0" dirty="0" err="1">
                <a:solidFill>
                  <a:schemeClr val="tx2"/>
                </a:solidFill>
                <a:effectLst/>
              </a:rPr>
              <a:t>SonarQube</a:t>
            </a:r>
            <a:endParaRPr lang="it-IT" sz="1200" b="1" i="0" dirty="0">
              <a:solidFill>
                <a:schemeClr val="tx2"/>
              </a:solidFill>
              <a:effectLst/>
            </a:endParaRPr>
          </a:p>
          <a:p>
            <a:pPr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it-IT" sz="1200" b="1" i="0" dirty="0">
                <a:solidFill>
                  <a:schemeClr val="tx2"/>
                </a:solidFill>
                <a:effectLst/>
              </a:rPr>
              <a:t>Cosa fa </a:t>
            </a:r>
            <a:r>
              <a:rPr lang="it-IT" sz="1200" b="1" i="0" dirty="0" err="1">
                <a:solidFill>
                  <a:schemeClr val="tx2"/>
                </a:solidFill>
                <a:effectLst/>
              </a:rPr>
              <a:t>SonarQube</a:t>
            </a:r>
            <a:r>
              <a:rPr lang="it-IT" sz="1200" b="0" i="0" dirty="0">
                <a:solidFill>
                  <a:schemeClr val="tx2"/>
                </a:solidFill>
                <a:effectLst/>
              </a:rPr>
              <a:t>: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it-IT" sz="1200" b="0" i="0" dirty="0">
                <a:solidFill>
                  <a:schemeClr val="tx2"/>
                </a:solidFill>
                <a:effectLst/>
              </a:rPr>
              <a:t>Analisi statica del codice per identificare bug, vulnerabilità, code </a:t>
            </a:r>
            <a:r>
              <a:rPr lang="it-IT" sz="1200" b="0" i="0" dirty="0" err="1">
                <a:solidFill>
                  <a:schemeClr val="tx2"/>
                </a:solidFill>
                <a:effectLst/>
              </a:rPr>
              <a:t>smell</a:t>
            </a:r>
            <a:r>
              <a:rPr lang="it-IT" sz="1200" b="0" i="0" dirty="0">
                <a:solidFill>
                  <a:schemeClr val="tx2"/>
                </a:solidFill>
                <a:effectLst/>
              </a:rPr>
              <a:t> e duplicazioni.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it-IT" sz="1200" b="0" i="0" dirty="0">
                <a:solidFill>
                  <a:schemeClr val="tx2"/>
                </a:solidFill>
                <a:effectLst/>
              </a:rPr>
              <a:t>Misurazione della copertura del codice e della qualità complessiva.</a:t>
            </a:r>
          </a:p>
          <a:p>
            <a:pPr>
              <a:buNone/>
            </a:pPr>
            <a:r>
              <a:rPr lang="it-IT" sz="1200" b="1" i="0" dirty="0">
                <a:solidFill>
                  <a:schemeClr val="tx2"/>
                </a:solidFill>
                <a:effectLst/>
              </a:rPr>
              <a:t>2. Complessità </a:t>
            </a:r>
            <a:r>
              <a:rPr lang="it-IT" sz="1200" b="1" i="0" dirty="0" err="1">
                <a:solidFill>
                  <a:schemeClr val="tx2"/>
                </a:solidFill>
                <a:effectLst/>
              </a:rPr>
              <a:t>Ciclomatica</a:t>
            </a:r>
            <a:r>
              <a:rPr lang="it-IT" sz="1200" b="1" i="0" dirty="0">
                <a:solidFill>
                  <a:schemeClr val="tx2"/>
                </a:solidFill>
                <a:effectLst/>
              </a:rPr>
              <a:t> (McCabe)</a:t>
            </a:r>
          </a:p>
          <a:p>
            <a:pPr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it-IT" sz="1200" b="1" i="0" dirty="0">
                <a:solidFill>
                  <a:schemeClr val="tx2"/>
                </a:solidFill>
                <a:effectLst/>
              </a:rPr>
              <a:t>Cosa misura</a:t>
            </a:r>
            <a:r>
              <a:rPr lang="it-IT" sz="1200" b="0" i="0" dirty="0">
                <a:solidFill>
                  <a:schemeClr val="tx2"/>
                </a:solidFill>
                <a:effectLst/>
              </a:rPr>
              <a:t>: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it-IT" sz="1200" b="0" i="0" dirty="0">
                <a:solidFill>
                  <a:schemeClr val="tx2"/>
                </a:solidFill>
                <a:effectLst/>
              </a:rPr>
              <a:t>La complessità </a:t>
            </a:r>
            <a:r>
              <a:rPr lang="it-IT" sz="1200" b="0" i="0" dirty="0" err="1">
                <a:solidFill>
                  <a:schemeClr val="tx2"/>
                </a:solidFill>
                <a:effectLst/>
              </a:rPr>
              <a:t>ciclomatica</a:t>
            </a:r>
            <a:r>
              <a:rPr lang="it-IT" sz="1200" b="0" i="0" dirty="0">
                <a:solidFill>
                  <a:schemeClr val="tx2"/>
                </a:solidFill>
                <a:effectLst/>
              </a:rPr>
              <a:t> valuta il numero di cammini linearmente indipendenti in un metodo, aiutando a identificare codice complesso e difficile da mantenere.</a:t>
            </a:r>
          </a:p>
          <a:p>
            <a:pPr marL="0" indent="0">
              <a:buNone/>
            </a:pPr>
            <a:r>
              <a:rPr lang="it-IT" sz="1200" b="0" i="0" dirty="0">
                <a:solidFill>
                  <a:schemeClr val="tx2"/>
                </a:solidFill>
                <a:effectLst/>
              </a:rPr>
              <a:t>L'uso di </a:t>
            </a:r>
            <a:r>
              <a:rPr lang="it-IT" sz="1200" i="0" dirty="0">
                <a:solidFill>
                  <a:schemeClr val="tx2"/>
                </a:solidFill>
                <a:effectLst/>
              </a:rPr>
              <a:t>Singleton e MVC </a:t>
            </a:r>
            <a:r>
              <a:rPr lang="it-IT" sz="1200" b="0" i="0" dirty="0">
                <a:solidFill>
                  <a:schemeClr val="tx2"/>
                </a:solidFill>
                <a:effectLst/>
              </a:rPr>
              <a:t>ha migliorato la modularità, la manutenibilità e la scalabilità del progetto. Grazie a </a:t>
            </a:r>
            <a:r>
              <a:rPr lang="it-IT" sz="1200" i="0" dirty="0" err="1">
                <a:solidFill>
                  <a:schemeClr val="tx2"/>
                </a:solidFill>
                <a:effectLst/>
              </a:rPr>
              <a:t>SonarQube</a:t>
            </a:r>
            <a:r>
              <a:rPr lang="it-IT" sz="1200" i="0" dirty="0">
                <a:solidFill>
                  <a:schemeClr val="tx2"/>
                </a:solidFill>
                <a:effectLst/>
              </a:rPr>
              <a:t> </a:t>
            </a:r>
            <a:r>
              <a:rPr lang="it-IT" sz="1200" b="0" i="0" dirty="0">
                <a:solidFill>
                  <a:schemeClr val="tx2"/>
                </a:solidFill>
                <a:effectLst/>
              </a:rPr>
              <a:t>e alla </a:t>
            </a:r>
            <a:r>
              <a:rPr lang="it-IT" sz="1200" i="0" dirty="0">
                <a:solidFill>
                  <a:schemeClr val="tx2"/>
                </a:solidFill>
                <a:effectLst/>
              </a:rPr>
              <a:t>Complessità </a:t>
            </a:r>
            <a:r>
              <a:rPr lang="it-IT" sz="1200" i="0" dirty="0" err="1">
                <a:solidFill>
                  <a:schemeClr val="tx2"/>
                </a:solidFill>
                <a:effectLst/>
              </a:rPr>
              <a:t>Ciclomatica</a:t>
            </a:r>
            <a:r>
              <a:rPr lang="it-IT" sz="1200" i="0" dirty="0">
                <a:solidFill>
                  <a:schemeClr val="tx2"/>
                </a:solidFill>
                <a:effectLst/>
              </a:rPr>
              <a:t>, </a:t>
            </a:r>
            <a:r>
              <a:rPr lang="it-IT" sz="1200" b="0" i="0" dirty="0">
                <a:solidFill>
                  <a:schemeClr val="tx2"/>
                </a:solidFill>
                <a:effectLst/>
              </a:rPr>
              <a:t>abbiamo garantito un codice di alta qualità, riducendo bug e migliorando l'efficienza.</a:t>
            </a:r>
          </a:p>
          <a:p>
            <a:pPr>
              <a:buNone/>
            </a:pPr>
            <a:endParaRPr lang="it-IT" sz="500" b="0" i="0" dirty="0">
              <a:solidFill>
                <a:schemeClr val="tx2"/>
              </a:solidFill>
              <a:effectLst/>
              <a:latin typeface="Inter"/>
            </a:endParaRPr>
          </a:p>
          <a:p>
            <a:pPr marL="0" indent="0">
              <a:buNone/>
            </a:pPr>
            <a:endParaRPr lang="it-IT" sz="500" b="0" i="0" dirty="0">
              <a:solidFill>
                <a:schemeClr val="tx2"/>
              </a:solidFill>
              <a:effectLst/>
              <a:latin typeface="Inter"/>
            </a:endParaRPr>
          </a:p>
          <a:p>
            <a:pPr marL="0" indent="0">
              <a:buNone/>
            </a:pPr>
            <a:endParaRPr lang="en-US" sz="500" dirty="0">
              <a:solidFill>
                <a:schemeClr val="tx2"/>
              </a:solidFill>
            </a:endParaRP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B63ACBA3-DEFD-4C6D-BBA0-64468FA99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62F7819D-2B89-4D80-A1C3-8B31811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7065990-2350-41B3-858B-20EF8744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8DA7EC7-CAA0-4665-AA29-BFBA806EC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1132A14-489F-4CED-B626-2A1711C98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2" name="Segnaposto numero diapositiva 81">
            <a:extLst>
              <a:ext uri="{FF2B5EF4-FFF2-40B4-BE49-F238E27FC236}">
                <a16:creationId xmlns:a16="http://schemas.microsoft.com/office/drawing/2014/main" id="{CE36A058-BEC2-4BC5-A467-F2EB2A36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it-IT" b="1" smtClean="0"/>
              <a:pPr rtl="0">
                <a:spcAft>
                  <a:spcPts val="600"/>
                </a:spcAft>
              </a:pPr>
              <a:t>9</a:t>
            </a:fld>
            <a:endParaRPr lang="it-IT" b="1"/>
          </a:p>
        </p:txBody>
      </p:sp>
    </p:spTree>
    <p:extLst>
      <p:ext uri="{BB962C8B-B14F-4D97-AF65-F5344CB8AC3E}">
        <p14:creationId xmlns:p14="http://schemas.microsoft.com/office/powerpoint/2010/main" val="2944479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CF21E40499B24A9F68A43EEC522882" ma:contentTypeVersion="8" ma:contentTypeDescription="Create a new document." ma:contentTypeScope="" ma:versionID="5b410457956ccef44dc4cf3f67ebb8a1">
  <xsd:schema xmlns:xsd="http://www.w3.org/2001/XMLSchema" xmlns:xs="http://www.w3.org/2001/XMLSchema" xmlns:p="http://schemas.microsoft.com/office/2006/metadata/properties" xmlns:ns3="0e8cb14d-5672-45a9-9374-f9161c6ad1f5" xmlns:ns4="5d17a90b-2a48-44a9-8638-44bc5ae38002" targetNamespace="http://schemas.microsoft.com/office/2006/metadata/properties" ma:root="true" ma:fieldsID="e251624b7db0b79513b0da2a54ee1115" ns3:_="" ns4:_="">
    <xsd:import namespace="0e8cb14d-5672-45a9-9374-f9161c6ad1f5"/>
    <xsd:import namespace="5d17a90b-2a48-44a9-8638-44bc5ae3800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8cb14d-5672-45a9-9374-f9161c6ad1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17a90b-2a48-44a9-8638-44bc5ae3800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2BC90D6-94CF-42F7-AAC4-9CF6824C54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F97B18F-50BC-4F30-8373-93489E845F83}">
  <ds:schemaRefs>
    <ds:schemaRef ds:uri="http://www.w3.org/XML/1998/namespace"/>
    <ds:schemaRef ds:uri="http://schemas.microsoft.com/office/2006/metadata/properties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5d17a90b-2a48-44a9-8638-44bc5ae38002"/>
    <ds:schemaRef ds:uri="0e8cb14d-5672-45a9-9374-f9161c6ad1f5"/>
  </ds:schemaRefs>
</ds:datastoreItem>
</file>

<file path=customXml/itemProps3.xml><?xml version="1.0" encoding="utf-8"?>
<ds:datastoreItem xmlns:ds="http://schemas.openxmlformats.org/officeDocument/2006/customXml" ds:itemID="{00B754FD-8D62-4641-B4B4-DC84FE70D9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8cb14d-5672-45a9-9374-f9161c6ad1f5"/>
    <ds:schemaRef ds:uri="5d17a90b-2a48-44a9-8638-44bc5ae380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1497</TotalTime>
  <Words>1342</Words>
  <Application>Microsoft Office PowerPoint</Application>
  <PresentationFormat>Widescreen</PresentationFormat>
  <Paragraphs>140</Paragraphs>
  <Slides>13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Inter</vt:lpstr>
      <vt:lpstr>Office Theme</vt:lpstr>
      <vt:lpstr>Progetto ingegneria del software Univegas</vt:lpstr>
      <vt:lpstr>Obiettivo</vt:lpstr>
      <vt:lpstr>Difficoltà incontrate</vt:lpstr>
      <vt:lpstr>Paradigma di programmazione/modellazione utilizzato e tools  </vt:lpstr>
      <vt:lpstr>Software configuration management</vt:lpstr>
      <vt:lpstr>Software life cycle</vt:lpstr>
      <vt:lpstr>Requisiti</vt:lpstr>
      <vt:lpstr>Architettura</vt:lpstr>
      <vt:lpstr>Design pattern</vt:lpstr>
      <vt:lpstr>Modellazione</vt:lpstr>
      <vt:lpstr>Implementazione</vt:lpstr>
      <vt:lpstr>Testing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ingegneria del software concessionaria</dc:title>
  <dc:creator>365 Pro Plus</dc:creator>
  <cp:lastModifiedBy>ERICA LOCATELLI</cp:lastModifiedBy>
  <cp:revision>15</cp:revision>
  <dcterms:created xsi:type="dcterms:W3CDTF">2022-02-12T14:59:00Z</dcterms:created>
  <dcterms:modified xsi:type="dcterms:W3CDTF">2025-03-18T11:17:04Z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0x010100A0CF21E40499B24A9F68A43EEC522882</vt:lpwstr>
  </property>
</Properties>
</file>